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7" r:id="rId2"/>
    <p:sldId id="258" r:id="rId3"/>
    <p:sldId id="259" r:id="rId4"/>
    <p:sldId id="260" r:id="rId5"/>
    <p:sldId id="262" r:id="rId6"/>
    <p:sldId id="263" r:id="rId7"/>
    <p:sldId id="264" r:id="rId8"/>
    <p:sldId id="265" r:id="rId9"/>
    <p:sldId id="266" r:id="rId10"/>
    <p:sldId id="267" r:id="rId11"/>
    <p:sldId id="268" r:id="rId12"/>
    <p:sldId id="269" r:id="rId13"/>
    <p:sldId id="270" r:id="rId14"/>
    <p:sldId id="271" r:id="rId15"/>
    <p:sldId id="273" r:id="rId16"/>
    <p:sldId id="275" r:id="rId17"/>
    <p:sldId id="276" r:id="rId18"/>
    <p:sldId id="272" r:id="rId19"/>
    <p:sldId id="274" r:id="rId20"/>
    <p:sldId id="277" r:id="rId21"/>
    <p:sldId id="278" r:id="rId22"/>
    <p:sldId id="279" r:id="rId23"/>
    <p:sldId id="280" r:id="rId24"/>
    <p:sldId id="281" r:id="rId25"/>
    <p:sldId id="282" r:id="rId26"/>
  </p:sldIdLst>
  <p:sldSz cx="9906000" cy="6858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7"/>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25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94671" autoAdjust="0"/>
  </p:normalViewPr>
  <p:slideViewPr>
    <p:cSldViewPr>
      <p:cViewPr>
        <p:scale>
          <a:sx n="68" d="100"/>
          <a:sy n="68" d="100"/>
        </p:scale>
        <p:origin x="-420" y="-14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53480" y="434162"/>
            <a:ext cx="8999043"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82574" y="1820206"/>
            <a:ext cx="84201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82574" y="3685032"/>
            <a:ext cx="84201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830" y="4983480"/>
            <a:ext cx="886587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44830" y="530352"/>
            <a:ext cx="886587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533405"/>
            <a:ext cx="21463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77850" y="533403"/>
            <a:ext cx="64389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830" y="4983480"/>
            <a:ext cx="8865870" cy="1051560"/>
          </a:xfrm>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a:xfrm>
            <a:off x="544830" y="530352"/>
            <a:ext cx="886587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53480" y="434163"/>
            <a:ext cx="8999043"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7373" y="4928616"/>
            <a:ext cx="886587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507373" y="5624484"/>
            <a:ext cx="886587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557215" y="530352"/>
            <a:ext cx="425958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151640" y="530352"/>
            <a:ext cx="425958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830" y="4983480"/>
            <a:ext cx="886587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57826" y="579438"/>
            <a:ext cx="425958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5039850" y="579438"/>
            <a:ext cx="425958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657826" y="1447800"/>
            <a:ext cx="425958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5039850" y="1447800"/>
            <a:ext cx="425958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0349" y="533400"/>
            <a:ext cx="321945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000418" y="1447802"/>
            <a:ext cx="321945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1"/>
          </p:nvPr>
        </p:nvSpPr>
        <p:spPr>
          <a:xfrm>
            <a:off x="824820" y="930144"/>
            <a:ext cx="5011672"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934201" y="434162"/>
            <a:ext cx="2518322"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5300" y="5012056"/>
            <a:ext cx="89154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7001271" y="533400"/>
            <a:ext cx="242697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24.11.2015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3" name="Рисунок 2"/>
          <p:cNvSpPr>
            <a:spLocks noGrp="1"/>
          </p:cNvSpPr>
          <p:nvPr>
            <p:ph type="pic" idx="1"/>
          </p:nvPr>
        </p:nvSpPr>
        <p:spPr>
          <a:xfrm>
            <a:off x="456603" y="435768"/>
            <a:ext cx="6419088"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30200" y="329185"/>
            <a:ext cx="9243060"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53480" y="434162"/>
            <a:ext cx="8999043"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44830" y="4985590"/>
            <a:ext cx="886587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44830" y="530352"/>
            <a:ext cx="886587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4091022" y="6111876"/>
            <a:ext cx="24765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4C71EC6-210F-42DE-9C53-41977AD35B3D}" type="datetimeFigureOut">
              <a:rPr lang="ru-RU" smtClean="0"/>
              <a:pPr/>
              <a:t>24.11.2015</a:t>
            </a:fld>
            <a:endParaRPr lang="ru-RU"/>
          </a:p>
        </p:txBody>
      </p:sp>
      <p:sp>
        <p:nvSpPr>
          <p:cNvPr id="18" name="Нижний колонтитул 17"/>
          <p:cNvSpPr>
            <a:spLocks noGrp="1"/>
          </p:cNvSpPr>
          <p:nvPr>
            <p:ph type="ftr" sz="quarter" idx="3"/>
          </p:nvPr>
        </p:nvSpPr>
        <p:spPr>
          <a:xfrm>
            <a:off x="6567522" y="6111876"/>
            <a:ext cx="24765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9044022" y="6111876"/>
            <a:ext cx="4953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5" descr="cмаи.jpg"/>
          <p:cNvPicPr>
            <a:picLocks noChangeAspect="1"/>
          </p:cNvPicPr>
          <p:nvPr/>
        </p:nvPicPr>
        <p:blipFill>
          <a:blip r:embed="rId2" cstate="print"/>
          <a:srcRect/>
          <a:stretch>
            <a:fillRect/>
          </a:stretch>
        </p:blipFill>
        <p:spPr bwMode="auto">
          <a:xfrm>
            <a:off x="368491" y="1844824"/>
            <a:ext cx="9193021" cy="4640864"/>
          </a:xfrm>
          <a:prstGeom prst="rect">
            <a:avLst/>
          </a:prstGeom>
          <a:noFill/>
          <a:ln w="9525">
            <a:noFill/>
            <a:miter lim="800000"/>
            <a:headEnd/>
            <a:tailEnd/>
          </a:ln>
        </p:spPr>
      </p:pic>
      <p:sp>
        <p:nvSpPr>
          <p:cNvPr id="5" name="Овал 4"/>
          <p:cNvSpPr/>
          <p:nvPr/>
        </p:nvSpPr>
        <p:spPr>
          <a:xfrm>
            <a:off x="818541" y="188641"/>
            <a:ext cx="8268919" cy="2265555"/>
          </a:xfrm>
          <a:prstGeom prst="ellipse">
            <a:avLst/>
          </a:prstGeom>
          <a:solidFill>
            <a:srgbClr val="FFC000"/>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Inverted">
              <a:avLst>
                <a:gd name="adj" fmla="val 80924"/>
              </a:avLst>
            </a:prstTxWarp>
            <a:noAutofit/>
          </a:bodyPr>
          <a:lstStyle/>
          <a:p>
            <a:pPr algn="ctr"/>
            <a:r>
              <a:rPr lang="ru-RU" sz="3200" dirty="0" smtClean="0">
                <a:solidFill>
                  <a:srgbClr val="FF0000"/>
                </a:solidFill>
              </a:rPr>
              <a:t>Математика  </a:t>
            </a:r>
            <a:r>
              <a:rPr lang="kk-KZ" sz="3200" dirty="0" smtClean="0">
                <a:solidFill>
                  <a:srgbClr val="FF0000"/>
                </a:solidFill>
              </a:rPr>
              <a:t>сабағына  қош  келдіңіздер!</a:t>
            </a:r>
            <a:endParaRPr lang="ru-RU" sz="7200" dirty="0">
              <a:solidFill>
                <a:srgbClr val="FF0000"/>
              </a:solidFill>
            </a:endParaRPr>
          </a:p>
        </p:txBody>
      </p:sp>
    </p:spTree>
    <p:extLst>
      <p:ext uri="{BB962C8B-B14F-4D97-AF65-F5344CB8AC3E}">
        <p14:creationId xmlns="" xmlns:p14="http://schemas.microsoft.com/office/powerpoint/2010/main" val="28635340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емиугольник 9"/>
          <p:cNvSpPr/>
          <p:nvPr/>
        </p:nvSpPr>
        <p:spPr>
          <a:xfrm>
            <a:off x="929148" y="3805839"/>
            <a:ext cx="485904" cy="491566"/>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7</a:t>
            </a:r>
            <a:endParaRPr lang="ru-RU" sz="1600" b="1" dirty="0">
              <a:solidFill>
                <a:srgbClr val="FF0000"/>
              </a:solidFill>
            </a:endParaRPr>
          </a:p>
        </p:txBody>
      </p:sp>
      <p:sp>
        <p:nvSpPr>
          <p:cNvPr id="8" name="Семиугольник 9"/>
          <p:cNvSpPr/>
          <p:nvPr/>
        </p:nvSpPr>
        <p:spPr>
          <a:xfrm>
            <a:off x="1525885" y="3877847"/>
            <a:ext cx="474787" cy="589024"/>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rPr>
              <a:t>31</a:t>
            </a:r>
            <a:endParaRPr lang="ru-RU" sz="1000" b="1" dirty="0">
              <a:solidFill>
                <a:srgbClr val="FF0000"/>
              </a:solidFill>
            </a:endParaRPr>
          </a:p>
        </p:txBody>
      </p:sp>
      <p:pic>
        <p:nvPicPr>
          <p:cNvPr id="15" name="Picture 11"/>
          <p:cNvPicPr>
            <a:picLocks noChangeAspect="1" noChangeArrowheads="1"/>
          </p:cNvPicPr>
          <p:nvPr/>
        </p:nvPicPr>
        <p:blipFill>
          <a:blip cstate="email">
            <a:clrChange>
              <a:clrFrom>
                <a:srgbClr val="FFFFFF"/>
              </a:clrFrom>
              <a:clrTo>
                <a:srgbClr val="FFFFFF">
                  <a:alpha val="0"/>
                </a:srgbClr>
              </a:clrTo>
            </a:clrChange>
            <a:extLst>
              <a:ext uri="{28A0092B-C50C-407E-A947-70E740481C1C}">
                <a14:useLocalDpi xmlns="" xmlns:a14="http://schemas.microsoft.com/office/drawing/2010/main"/>
              </a:ext>
            </a:extLst>
          </a:blip>
          <a:srcRect/>
          <a:stretch>
            <a:fillRect/>
          </a:stretch>
        </p:blipFill>
        <p:spPr bwMode="auto">
          <a:xfrm>
            <a:off x="-231576" y="5491426"/>
            <a:ext cx="10369152" cy="1658448"/>
          </a:xfrm>
          <a:prstGeom prst="rect">
            <a:avLst/>
          </a:prstGeom>
          <a:noFill/>
          <a:ln w="9525">
            <a:noFill/>
            <a:miter lim="800000"/>
            <a:headEnd/>
            <a:tailEnd/>
          </a:ln>
          <a:effectLst>
            <a:softEdge rad="317500"/>
          </a:effectLst>
        </p:spPr>
      </p:pic>
      <p:sp>
        <p:nvSpPr>
          <p:cNvPr id="4" name="Заголовок 1"/>
          <p:cNvSpPr>
            <a:spLocks noGrp="1"/>
          </p:cNvSpPr>
          <p:nvPr>
            <p:ph type="title"/>
          </p:nvPr>
        </p:nvSpPr>
        <p:spPr>
          <a:xfrm>
            <a:off x="370012" y="116632"/>
            <a:ext cx="9165976" cy="6408712"/>
          </a:xfrm>
        </p:spPr>
        <p:txBody>
          <a:bodyPr>
            <a:normAutofit fontScale="90000"/>
          </a:bodyPr>
          <a:lstStyle/>
          <a:p>
            <a:r>
              <a:rPr lang="en-US" dirty="0" smtClean="0">
                <a:solidFill>
                  <a:srgbClr val="FF0000"/>
                </a:solidFill>
              </a:rPr>
              <a:t/>
            </a:r>
            <a:br>
              <a:rPr lang="en-US" dirty="0" smtClean="0">
                <a:solidFill>
                  <a:srgbClr val="FF0000"/>
                </a:solidFill>
              </a:rPr>
            </a:br>
            <a:r>
              <a:rPr lang="kk-KZ" sz="4400" dirty="0" smtClean="0">
                <a:solidFill>
                  <a:srgbClr val="FF0000"/>
                </a:solidFill>
                <a:effectLst/>
              </a:rPr>
              <a:t>Жауабы:</a:t>
            </a:r>
            <a:r>
              <a:rPr lang="en-US" sz="4400" dirty="0" smtClean="0">
                <a:solidFill>
                  <a:srgbClr val="FF0000"/>
                </a:solidFill>
                <a:effectLst/>
              </a:rPr>
              <a:t/>
            </a:r>
            <a:br>
              <a:rPr lang="en-US" sz="4400" dirty="0" smtClean="0">
                <a:solidFill>
                  <a:srgbClr val="FF0000"/>
                </a:solidFill>
                <a:effectLst/>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en-US" dirty="0" smtClean="0">
                <a:solidFill>
                  <a:srgbClr val="FF0000"/>
                </a:solidFill>
              </a:rPr>
              <a:t/>
            </a:r>
            <a:br>
              <a:rPr lang="en-US" dirty="0" smtClean="0">
                <a:solidFill>
                  <a:srgbClr val="FF0000"/>
                </a:solidFill>
              </a:rPr>
            </a:br>
            <a:r>
              <a:rPr lang="en-US" dirty="0" smtClean="0">
                <a:solidFill>
                  <a:srgbClr val="FF0000"/>
                </a:solidFill>
              </a:rPr>
              <a:t/>
            </a:r>
            <a:br>
              <a:rPr lang="en-US" dirty="0" smtClean="0">
                <a:solidFill>
                  <a:srgbClr val="FF0000"/>
                </a:solidFill>
              </a:rPr>
            </a:br>
            <a:r>
              <a:rPr lang="en-US" dirty="0">
                <a:solidFill>
                  <a:srgbClr val="FF0000"/>
                </a:solidFill>
              </a:rPr>
              <a:t/>
            </a:r>
            <a:br>
              <a:rPr lang="en-US" dirty="0">
                <a:solidFill>
                  <a:srgbClr val="FF0000"/>
                </a:solidFill>
              </a:rPr>
            </a:br>
            <a:r>
              <a:rPr lang="ru-RU" sz="3100" dirty="0" smtClean="0">
                <a:ln w="28575">
                  <a:solidFill>
                    <a:schemeClr val="tx1">
                      <a:lumMod val="95000"/>
                      <a:lumOff val="5000"/>
                    </a:schemeClr>
                  </a:solidFill>
                </a:ln>
                <a:solidFill>
                  <a:srgbClr val="FF0000"/>
                </a:solidFill>
                <a:effectLst/>
              </a:rPr>
              <a:t>1</a:t>
            </a:r>
            <a:r>
              <a:rPr lang="kk-KZ" sz="3100" dirty="0" smtClean="0">
                <a:ln w="28575">
                  <a:solidFill>
                    <a:schemeClr val="tx1">
                      <a:lumMod val="95000"/>
                      <a:lumOff val="5000"/>
                    </a:schemeClr>
                  </a:solidFill>
                </a:ln>
                <a:solidFill>
                  <a:srgbClr val="FF0000"/>
                </a:solidFill>
                <a:effectLst/>
              </a:rPr>
              <a:t> саны жай санғада, құрама санғада жатпайды.</a:t>
            </a:r>
            <a:endParaRPr lang="ru-RU" sz="3100" dirty="0">
              <a:ln w="28575">
                <a:solidFill>
                  <a:schemeClr val="tx1">
                    <a:lumMod val="95000"/>
                    <a:lumOff val="5000"/>
                  </a:schemeClr>
                </a:solidFill>
              </a:ln>
              <a:solidFill>
                <a:srgbClr val="FF0000"/>
              </a:solidFill>
              <a:effectLst/>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2390464677"/>
              </p:ext>
            </p:extLst>
          </p:nvPr>
        </p:nvGraphicFramePr>
        <p:xfrm>
          <a:off x="673472" y="1227666"/>
          <a:ext cx="8239968" cy="4175760"/>
        </p:xfrm>
        <a:graphic>
          <a:graphicData uri="http://schemas.openxmlformats.org/drawingml/2006/table">
            <a:tbl>
              <a:tblPr firstRow="1" bandRow="1">
                <a:tableStyleId>{5940675A-B579-460E-94D1-54222C63F5DA}</a:tableStyleId>
              </a:tblPr>
              <a:tblGrid>
                <a:gridCol w="4119984"/>
                <a:gridCol w="4119984"/>
              </a:tblGrid>
              <a:tr h="370840">
                <a:tc>
                  <a:txBody>
                    <a:bodyPr/>
                    <a:lstStyle/>
                    <a:p>
                      <a:pPr algn="ctr"/>
                      <a:r>
                        <a:rPr kumimoji="0" lang="ru-RU" sz="3200" b="1" i="1" kern="1200" dirty="0" err="1" smtClean="0">
                          <a:solidFill>
                            <a:srgbClr val="FF0000"/>
                          </a:solidFill>
                          <a:latin typeface="Times New Roman" pitchFamily="18" charset="0"/>
                          <a:ea typeface="+mn-ea"/>
                          <a:cs typeface="Times New Roman" pitchFamily="18" charset="0"/>
                        </a:rPr>
                        <a:t>Жай</a:t>
                      </a:r>
                      <a:r>
                        <a:rPr kumimoji="0" lang="ru-RU" sz="3200" b="1" i="1" kern="1200" dirty="0" smtClean="0">
                          <a:solidFill>
                            <a:srgbClr val="FF0000"/>
                          </a:solidFill>
                          <a:latin typeface="Times New Roman" pitchFamily="18" charset="0"/>
                          <a:ea typeface="+mn-ea"/>
                          <a:cs typeface="Times New Roman" pitchFamily="18" charset="0"/>
                        </a:rPr>
                        <a:t> </a:t>
                      </a:r>
                      <a:r>
                        <a:rPr kumimoji="0" lang="ru-RU" sz="3200" b="1" i="1" kern="1200" dirty="0" err="1" smtClean="0">
                          <a:solidFill>
                            <a:srgbClr val="FF0000"/>
                          </a:solidFill>
                          <a:latin typeface="Times New Roman" pitchFamily="18" charset="0"/>
                          <a:ea typeface="+mn-ea"/>
                          <a:cs typeface="Times New Roman" pitchFamily="18" charset="0"/>
                        </a:rPr>
                        <a:t>сандар</a:t>
                      </a:r>
                      <a:r>
                        <a:rPr kumimoji="0" lang="ru-RU" sz="3200" b="1" i="1" kern="1200" dirty="0" smtClean="0">
                          <a:solidFill>
                            <a:srgbClr val="FF0000"/>
                          </a:solidFill>
                          <a:latin typeface="Times New Roman" pitchFamily="18" charset="0"/>
                          <a:ea typeface="+mn-ea"/>
                          <a:cs typeface="Times New Roman" pitchFamily="18" charset="0"/>
                        </a:rPr>
                        <a:t> </a:t>
                      </a:r>
                      <a:r>
                        <a:rPr kumimoji="0" lang="ru-RU" sz="3200" b="1" i="1" kern="1200" dirty="0" err="1" smtClean="0">
                          <a:solidFill>
                            <a:srgbClr val="FF0000"/>
                          </a:solidFill>
                          <a:latin typeface="Times New Roman" pitchFamily="18" charset="0"/>
                          <a:ea typeface="+mn-ea"/>
                          <a:cs typeface="Times New Roman" pitchFamily="18" charset="0"/>
                        </a:rPr>
                        <a:t>тобы</a:t>
                      </a:r>
                      <a:endParaRPr kumimoji="0" lang="ru-RU" sz="3200" b="1" i="1" kern="1200" dirty="0">
                        <a:solidFill>
                          <a:srgbClr val="FF0000"/>
                        </a:solidFill>
                        <a:latin typeface="Times New Roman" pitchFamily="18" charset="0"/>
                        <a:ea typeface="+mn-ea"/>
                        <a:cs typeface="Times New Roman" pitchFamily="18" charset="0"/>
                      </a:endParaRPr>
                    </a:p>
                  </a:txBody>
                  <a:tcPr/>
                </a:tc>
                <a:tc>
                  <a:txBody>
                    <a:bodyPr/>
                    <a:lstStyle/>
                    <a:p>
                      <a:pPr algn="ctr"/>
                      <a:r>
                        <a:rPr kumimoji="0" lang="kk-KZ" sz="3200" b="1" i="1" kern="1200" dirty="0" smtClean="0">
                          <a:solidFill>
                            <a:srgbClr val="FF0000"/>
                          </a:solidFill>
                          <a:latin typeface="Times New Roman" pitchFamily="18" charset="0"/>
                          <a:ea typeface="+mn-ea"/>
                          <a:cs typeface="Times New Roman" pitchFamily="18" charset="0"/>
                        </a:rPr>
                        <a:t>Құрама сандар </a:t>
                      </a:r>
                    </a:p>
                    <a:p>
                      <a:pPr algn="ctr"/>
                      <a:r>
                        <a:rPr kumimoji="0" lang="kk-KZ" sz="3200" b="1" i="1" kern="1200" dirty="0" smtClean="0">
                          <a:solidFill>
                            <a:srgbClr val="FF0000"/>
                          </a:solidFill>
                          <a:latin typeface="Times New Roman" pitchFamily="18" charset="0"/>
                          <a:ea typeface="+mn-ea"/>
                          <a:cs typeface="Times New Roman" pitchFamily="18" charset="0"/>
                        </a:rPr>
                        <a:t>тобы</a:t>
                      </a:r>
                      <a:endParaRPr kumimoji="0" lang="ru-RU" sz="3200" b="1" i="1" kern="1200" dirty="0">
                        <a:solidFill>
                          <a:srgbClr val="FF0000"/>
                        </a:solidFill>
                        <a:latin typeface="Times New Roman" pitchFamily="18" charset="0"/>
                        <a:ea typeface="+mn-ea"/>
                        <a:cs typeface="Times New Roman" pitchFamily="18" charset="0"/>
                      </a:endParaRPr>
                    </a:p>
                  </a:txBody>
                  <a:tcPr/>
                </a:tc>
              </a:tr>
              <a:tr h="370840">
                <a:tc>
                  <a:txBody>
                    <a:bodyPr/>
                    <a:lstStyle/>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ru-RU" dirty="0"/>
                    </a:p>
                  </a:txBody>
                  <a:tcPr/>
                </a:tc>
                <a:tc>
                  <a:txBody>
                    <a:bodyPr/>
                    <a:lstStyle/>
                    <a:p>
                      <a:endParaRPr lang="ru-RU" dirty="0"/>
                    </a:p>
                  </a:txBody>
                  <a:tcPr/>
                </a:tc>
              </a:tr>
            </a:tbl>
          </a:graphicData>
        </a:graphic>
      </p:graphicFrame>
      <p:sp>
        <p:nvSpPr>
          <p:cNvPr id="16" name="Выноска-облако 15"/>
          <p:cNvSpPr/>
          <p:nvPr/>
        </p:nvSpPr>
        <p:spPr>
          <a:xfrm>
            <a:off x="835074" y="2780928"/>
            <a:ext cx="1381622" cy="809262"/>
          </a:xfrm>
          <a:prstGeom prst="cloud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solidFill>
                  <a:srgbClr val="FF0000"/>
                </a:solidFill>
              </a:rPr>
              <a:t>Жай</a:t>
            </a:r>
            <a:r>
              <a:rPr lang="kk-KZ" b="1" dirty="0" smtClean="0">
                <a:solidFill>
                  <a:srgbClr val="FF0000"/>
                </a:solidFill>
              </a:rPr>
              <a:t> </a:t>
            </a:r>
            <a:r>
              <a:rPr lang="kk-KZ" sz="1400" b="1" dirty="0" smtClean="0">
                <a:solidFill>
                  <a:srgbClr val="FF0000"/>
                </a:solidFill>
              </a:rPr>
              <a:t>сандар</a:t>
            </a:r>
            <a:r>
              <a:rPr lang="kk-KZ" b="1" dirty="0" smtClean="0">
                <a:solidFill>
                  <a:srgbClr val="FF0000"/>
                </a:solidFill>
              </a:rPr>
              <a:t> </a:t>
            </a:r>
            <a:endParaRPr lang="ru-RU" b="1" dirty="0">
              <a:solidFill>
                <a:srgbClr val="FF0000"/>
              </a:solidFill>
            </a:endParaRPr>
          </a:p>
        </p:txBody>
      </p:sp>
      <p:sp>
        <p:nvSpPr>
          <p:cNvPr id="17" name="Семиугольник 9"/>
          <p:cNvSpPr/>
          <p:nvPr/>
        </p:nvSpPr>
        <p:spPr>
          <a:xfrm>
            <a:off x="2275742" y="3785096"/>
            <a:ext cx="485904" cy="491566"/>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12</a:t>
            </a:r>
            <a:endParaRPr lang="ru-RU" sz="1600" b="1" dirty="0">
              <a:solidFill>
                <a:srgbClr val="FF0000"/>
              </a:solidFill>
            </a:endParaRPr>
          </a:p>
        </p:txBody>
      </p:sp>
      <p:sp>
        <p:nvSpPr>
          <p:cNvPr id="18" name="Семиугольник 9"/>
          <p:cNvSpPr/>
          <p:nvPr/>
        </p:nvSpPr>
        <p:spPr>
          <a:xfrm>
            <a:off x="2872479" y="3857104"/>
            <a:ext cx="474787" cy="589024"/>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26</a:t>
            </a:r>
            <a:endParaRPr lang="ru-RU" sz="1000" b="1" dirty="0">
              <a:solidFill>
                <a:srgbClr val="FF0000"/>
              </a:solidFill>
            </a:endParaRPr>
          </a:p>
        </p:txBody>
      </p:sp>
      <p:sp>
        <p:nvSpPr>
          <p:cNvPr id="19" name="Выноска-облако 18"/>
          <p:cNvSpPr/>
          <p:nvPr/>
        </p:nvSpPr>
        <p:spPr>
          <a:xfrm>
            <a:off x="2072680" y="2760185"/>
            <a:ext cx="1490610" cy="809262"/>
          </a:xfrm>
          <a:prstGeom prst="cloud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solidFill>
                  <a:srgbClr val="FF0000"/>
                </a:solidFill>
              </a:rPr>
              <a:t>Құрама </a:t>
            </a:r>
            <a:r>
              <a:rPr lang="kk-KZ" b="1" dirty="0" smtClean="0">
                <a:solidFill>
                  <a:srgbClr val="FF0000"/>
                </a:solidFill>
              </a:rPr>
              <a:t> </a:t>
            </a:r>
            <a:r>
              <a:rPr lang="kk-KZ" sz="1400" b="1" dirty="0" smtClean="0">
                <a:solidFill>
                  <a:srgbClr val="FF0000"/>
                </a:solidFill>
              </a:rPr>
              <a:t>сандар</a:t>
            </a:r>
            <a:r>
              <a:rPr lang="kk-KZ" b="1" dirty="0" smtClean="0">
                <a:solidFill>
                  <a:srgbClr val="FF0000"/>
                </a:solidFill>
              </a:rPr>
              <a:t> </a:t>
            </a:r>
            <a:endParaRPr lang="ru-RU" b="1" dirty="0">
              <a:solidFill>
                <a:srgbClr val="FF0000"/>
              </a:solidFill>
            </a:endParaRPr>
          </a:p>
        </p:txBody>
      </p:sp>
      <p:sp>
        <p:nvSpPr>
          <p:cNvPr id="21" name="Семиугольник 9"/>
          <p:cNvSpPr/>
          <p:nvPr/>
        </p:nvSpPr>
        <p:spPr>
          <a:xfrm>
            <a:off x="3800872" y="3789040"/>
            <a:ext cx="474787" cy="589024"/>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1</a:t>
            </a:r>
            <a:endParaRPr lang="ru-RU" sz="1600" b="1" dirty="0">
              <a:solidFill>
                <a:srgbClr val="FF0000"/>
              </a:solidFill>
            </a:endParaRPr>
          </a:p>
        </p:txBody>
      </p:sp>
      <p:sp>
        <p:nvSpPr>
          <p:cNvPr id="22" name="Выноска-облако 21"/>
          <p:cNvSpPr/>
          <p:nvPr/>
        </p:nvSpPr>
        <p:spPr>
          <a:xfrm>
            <a:off x="3346758" y="2780928"/>
            <a:ext cx="1381622" cy="809262"/>
          </a:xfrm>
          <a:prstGeom prst="cloud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31" name="Семиугольник 9"/>
          <p:cNvSpPr/>
          <p:nvPr/>
        </p:nvSpPr>
        <p:spPr>
          <a:xfrm>
            <a:off x="4993300" y="3827954"/>
            <a:ext cx="485904" cy="491566"/>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3</a:t>
            </a:r>
            <a:endParaRPr lang="ru-RU" sz="1600" b="1" dirty="0">
              <a:solidFill>
                <a:srgbClr val="FF0000"/>
              </a:solidFill>
            </a:endParaRPr>
          </a:p>
        </p:txBody>
      </p:sp>
      <p:sp>
        <p:nvSpPr>
          <p:cNvPr id="32" name="Семиугольник 9"/>
          <p:cNvSpPr/>
          <p:nvPr/>
        </p:nvSpPr>
        <p:spPr>
          <a:xfrm>
            <a:off x="5590037" y="3899962"/>
            <a:ext cx="474787" cy="589024"/>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11</a:t>
            </a:r>
            <a:endParaRPr lang="ru-RU" sz="1000" b="1" dirty="0">
              <a:solidFill>
                <a:srgbClr val="FF0000"/>
              </a:solidFill>
            </a:endParaRPr>
          </a:p>
        </p:txBody>
      </p:sp>
      <p:sp>
        <p:nvSpPr>
          <p:cNvPr id="33" name="Выноска-облако 32"/>
          <p:cNvSpPr/>
          <p:nvPr/>
        </p:nvSpPr>
        <p:spPr>
          <a:xfrm>
            <a:off x="4899226" y="2803043"/>
            <a:ext cx="1381622" cy="809262"/>
          </a:xfrm>
          <a:prstGeom prst="cloud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solidFill>
                  <a:srgbClr val="FF0000"/>
                </a:solidFill>
              </a:rPr>
              <a:t>Жай</a:t>
            </a:r>
            <a:r>
              <a:rPr lang="kk-KZ" b="1" dirty="0" smtClean="0">
                <a:solidFill>
                  <a:srgbClr val="FF0000"/>
                </a:solidFill>
              </a:rPr>
              <a:t> </a:t>
            </a:r>
            <a:r>
              <a:rPr lang="kk-KZ" sz="1400" b="1" dirty="0" smtClean="0">
                <a:solidFill>
                  <a:srgbClr val="FF0000"/>
                </a:solidFill>
              </a:rPr>
              <a:t>сандар</a:t>
            </a:r>
            <a:r>
              <a:rPr lang="kk-KZ" b="1" dirty="0" smtClean="0">
                <a:solidFill>
                  <a:srgbClr val="FF0000"/>
                </a:solidFill>
              </a:rPr>
              <a:t> </a:t>
            </a:r>
            <a:endParaRPr lang="ru-RU" b="1" dirty="0">
              <a:solidFill>
                <a:srgbClr val="FF0000"/>
              </a:solidFill>
            </a:endParaRPr>
          </a:p>
        </p:txBody>
      </p:sp>
      <p:sp>
        <p:nvSpPr>
          <p:cNvPr id="34" name="Семиугольник 9"/>
          <p:cNvSpPr/>
          <p:nvPr/>
        </p:nvSpPr>
        <p:spPr>
          <a:xfrm>
            <a:off x="6339894" y="3807211"/>
            <a:ext cx="485904" cy="491566"/>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25</a:t>
            </a:r>
            <a:endParaRPr lang="ru-RU" sz="1600" b="1" dirty="0">
              <a:solidFill>
                <a:srgbClr val="FF0000"/>
              </a:solidFill>
            </a:endParaRPr>
          </a:p>
        </p:txBody>
      </p:sp>
      <p:sp>
        <p:nvSpPr>
          <p:cNvPr id="35" name="Семиугольник 9"/>
          <p:cNvSpPr/>
          <p:nvPr/>
        </p:nvSpPr>
        <p:spPr>
          <a:xfrm>
            <a:off x="6936631" y="3879219"/>
            <a:ext cx="474787" cy="589024"/>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rPr>
              <a:t>35</a:t>
            </a:r>
            <a:endParaRPr lang="ru-RU" sz="1000" b="1" dirty="0">
              <a:solidFill>
                <a:srgbClr val="FF0000"/>
              </a:solidFill>
            </a:endParaRPr>
          </a:p>
        </p:txBody>
      </p:sp>
      <p:sp>
        <p:nvSpPr>
          <p:cNvPr id="36" name="Выноска-облако 35"/>
          <p:cNvSpPr/>
          <p:nvPr/>
        </p:nvSpPr>
        <p:spPr>
          <a:xfrm>
            <a:off x="6136832" y="2782300"/>
            <a:ext cx="1490610" cy="809262"/>
          </a:xfrm>
          <a:prstGeom prst="cloud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400" b="1" dirty="0" smtClean="0">
                <a:solidFill>
                  <a:srgbClr val="FF0000"/>
                </a:solidFill>
              </a:rPr>
              <a:t>Құрама </a:t>
            </a:r>
            <a:r>
              <a:rPr lang="kk-KZ" b="1" dirty="0" smtClean="0">
                <a:solidFill>
                  <a:srgbClr val="FF0000"/>
                </a:solidFill>
              </a:rPr>
              <a:t> </a:t>
            </a:r>
            <a:r>
              <a:rPr lang="kk-KZ" sz="1400" b="1" dirty="0" smtClean="0">
                <a:solidFill>
                  <a:srgbClr val="FF0000"/>
                </a:solidFill>
              </a:rPr>
              <a:t>сандар</a:t>
            </a:r>
            <a:r>
              <a:rPr lang="kk-KZ" b="1" dirty="0" smtClean="0">
                <a:solidFill>
                  <a:srgbClr val="FF0000"/>
                </a:solidFill>
              </a:rPr>
              <a:t> </a:t>
            </a:r>
            <a:endParaRPr lang="ru-RU" b="1" dirty="0">
              <a:solidFill>
                <a:srgbClr val="FF0000"/>
              </a:solidFill>
            </a:endParaRPr>
          </a:p>
        </p:txBody>
      </p:sp>
      <p:sp>
        <p:nvSpPr>
          <p:cNvPr id="37" name="Семиугольник 9"/>
          <p:cNvSpPr/>
          <p:nvPr/>
        </p:nvSpPr>
        <p:spPr>
          <a:xfrm>
            <a:off x="7865024" y="3811155"/>
            <a:ext cx="474787" cy="589024"/>
          </a:xfrm>
          <a:custGeom>
            <a:avLst/>
            <a:gdLst>
              <a:gd name="connsiteX0" fmla="*/ -2 w 648072"/>
              <a:gd name="connsiteY0" fmla="*/ 555706 h 864096"/>
              <a:gd name="connsiteX1" fmla="*/ 64179 w 648072"/>
              <a:gd name="connsiteY1" fmla="*/ 171146 h 864096"/>
              <a:gd name="connsiteX2" fmla="*/ 324036 w 648072"/>
              <a:gd name="connsiteY2" fmla="*/ 0 h 864096"/>
              <a:gd name="connsiteX3" fmla="*/ 583893 w 648072"/>
              <a:gd name="connsiteY3" fmla="*/ 171146 h 864096"/>
              <a:gd name="connsiteX4" fmla="*/ 648074 w 648072"/>
              <a:gd name="connsiteY4" fmla="*/ 555706 h 864096"/>
              <a:gd name="connsiteX5" fmla="*/ 468245 w 648072"/>
              <a:gd name="connsiteY5" fmla="*/ 864101 h 864096"/>
              <a:gd name="connsiteX6" fmla="*/ 179827 w 648072"/>
              <a:gd name="connsiteY6" fmla="*/ 864101 h 864096"/>
              <a:gd name="connsiteX7" fmla="*/ -2 w 648072"/>
              <a:gd name="connsiteY7" fmla="*/ 555706 h 864096"/>
              <a:gd name="connsiteX0" fmla="*/ 0 w 648076"/>
              <a:gd name="connsiteY0" fmla="*/ 555706 h 864101"/>
              <a:gd name="connsiteX1" fmla="*/ 64181 w 648076"/>
              <a:gd name="connsiteY1" fmla="*/ 171146 h 864101"/>
              <a:gd name="connsiteX2" fmla="*/ 324038 w 648076"/>
              <a:gd name="connsiteY2" fmla="*/ 0 h 864101"/>
              <a:gd name="connsiteX3" fmla="*/ 583895 w 648076"/>
              <a:gd name="connsiteY3" fmla="*/ 171146 h 864101"/>
              <a:gd name="connsiteX4" fmla="*/ 648076 w 648076"/>
              <a:gd name="connsiteY4" fmla="*/ 555706 h 864101"/>
              <a:gd name="connsiteX5" fmla="*/ 468247 w 648076"/>
              <a:gd name="connsiteY5" fmla="*/ 864101 h 864101"/>
              <a:gd name="connsiteX6" fmla="*/ 179829 w 648076"/>
              <a:gd name="connsiteY6" fmla="*/ 864101 h 864101"/>
              <a:gd name="connsiteX7" fmla="*/ 0 w 648076"/>
              <a:gd name="connsiteY7" fmla="*/ 555706 h 864101"/>
              <a:gd name="connsiteX0" fmla="*/ 0 w 648076"/>
              <a:gd name="connsiteY0" fmla="*/ 562368 h 870763"/>
              <a:gd name="connsiteX1" fmla="*/ 64181 w 648076"/>
              <a:gd name="connsiteY1" fmla="*/ 177808 h 870763"/>
              <a:gd name="connsiteX2" fmla="*/ 324038 w 648076"/>
              <a:gd name="connsiteY2" fmla="*/ 6662 h 870763"/>
              <a:gd name="connsiteX3" fmla="*/ 583895 w 648076"/>
              <a:gd name="connsiteY3" fmla="*/ 177808 h 870763"/>
              <a:gd name="connsiteX4" fmla="*/ 648076 w 648076"/>
              <a:gd name="connsiteY4" fmla="*/ 562368 h 870763"/>
              <a:gd name="connsiteX5" fmla="*/ 468247 w 648076"/>
              <a:gd name="connsiteY5" fmla="*/ 870763 h 870763"/>
              <a:gd name="connsiteX6" fmla="*/ 179829 w 648076"/>
              <a:gd name="connsiteY6" fmla="*/ 870763 h 870763"/>
              <a:gd name="connsiteX7" fmla="*/ 0 w 648076"/>
              <a:gd name="connsiteY7" fmla="*/ 562368 h 870763"/>
              <a:gd name="connsiteX0" fmla="*/ 0 w 648076"/>
              <a:gd name="connsiteY0" fmla="*/ 760422 h 1068817"/>
              <a:gd name="connsiteX1" fmla="*/ 64181 w 648076"/>
              <a:gd name="connsiteY1" fmla="*/ 375862 h 1068817"/>
              <a:gd name="connsiteX2" fmla="*/ 310390 w 648076"/>
              <a:gd name="connsiteY2" fmla="*/ 0 h 1068817"/>
              <a:gd name="connsiteX3" fmla="*/ 583895 w 648076"/>
              <a:gd name="connsiteY3" fmla="*/ 375862 h 1068817"/>
              <a:gd name="connsiteX4" fmla="*/ 648076 w 648076"/>
              <a:gd name="connsiteY4" fmla="*/ 760422 h 1068817"/>
              <a:gd name="connsiteX5" fmla="*/ 468247 w 648076"/>
              <a:gd name="connsiteY5" fmla="*/ 1068817 h 1068817"/>
              <a:gd name="connsiteX6" fmla="*/ 179829 w 648076"/>
              <a:gd name="connsiteY6" fmla="*/ 1068817 h 1068817"/>
              <a:gd name="connsiteX7" fmla="*/ 0 w 648076"/>
              <a:gd name="connsiteY7" fmla="*/ 760422 h 1068817"/>
              <a:gd name="connsiteX0" fmla="*/ 17705 w 583895"/>
              <a:gd name="connsiteY0" fmla="*/ 896899 h 1068817"/>
              <a:gd name="connsiteX1" fmla="*/ 0 w 583895"/>
              <a:gd name="connsiteY1" fmla="*/ 375862 h 1068817"/>
              <a:gd name="connsiteX2" fmla="*/ 246209 w 583895"/>
              <a:gd name="connsiteY2" fmla="*/ 0 h 1068817"/>
              <a:gd name="connsiteX3" fmla="*/ 519714 w 583895"/>
              <a:gd name="connsiteY3" fmla="*/ 375862 h 1068817"/>
              <a:gd name="connsiteX4" fmla="*/ 583895 w 583895"/>
              <a:gd name="connsiteY4" fmla="*/ 760422 h 1068817"/>
              <a:gd name="connsiteX5" fmla="*/ 404066 w 583895"/>
              <a:gd name="connsiteY5" fmla="*/ 1068817 h 1068817"/>
              <a:gd name="connsiteX6" fmla="*/ 115648 w 583895"/>
              <a:gd name="connsiteY6" fmla="*/ 1068817 h 1068817"/>
              <a:gd name="connsiteX7" fmla="*/ 17705 w 58389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375862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47010 w 611191"/>
              <a:gd name="connsiteY3" fmla="*/ 416805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7075"/>
              <a:gd name="connsiteY0" fmla="*/ 896899 h 1068817"/>
              <a:gd name="connsiteX1" fmla="*/ 0 w 617075"/>
              <a:gd name="connsiteY1" fmla="*/ 594227 h 1068817"/>
              <a:gd name="connsiteX2" fmla="*/ 273505 w 617075"/>
              <a:gd name="connsiteY2" fmla="*/ 0 h 1068817"/>
              <a:gd name="connsiteX3" fmla="*/ 587954 w 617075"/>
              <a:gd name="connsiteY3" fmla="*/ 566931 h 1068817"/>
              <a:gd name="connsiteX4" fmla="*/ 611191 w 617075"/>
              <a:gd name="connsiteY4" fmla="*/ 760422 h 1068817"/>
              <a:gd name="connsiteX5" fmla="*/ 431362 w 617075"/>
              <a:gd name="connsiteY5" fmla="*/ 1068817 h 1068817"/>
              <a:gd name="connsiteX6" fmla="*/ 142944 w 617075"/>
              <a:gd name="connsiteY6" fmla="*/ 1068817 h 1068817"/>
              <a:gd name="connsiteX7" fmla="*/ 45001 w 617075"/>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68817"/>
              <a:gd name="connsiteX1" fmla="*/ 0 w 611191"/>
              <a:gd name="connsiteY1" fmla="*/ 594227 h 1068817"/>
              <a:gd name="connsiteX2" fmla="*/ 273505 w 611191"/>
              <a:gd name="connsiteY2" fmla="*/ 0 h 1068817"/>
              <a:gd name="connsiteX3" fmla="*/ 587954 w 611191"/>
              <a:gd name="connsiteY3" fmla="*/ 566931 h 1068817"/>
              <a:gd name="connsiteX4" fmla="*/ 611191 w 611191"/>
              <a:gd name="connsiteY4" fmla="*/ 760422 h 1068817"/>
              <a:gd name="connsiteX5" fmla="*/ 431362 w 611191"/>
              <a:gd name="connsiteY5" fmla="*/ 1068817 h 1068817"/>
              <a:gd name="connsiteX6" fmla="*/ 142944 w 611191"/>
              <a:gd name="connsiteY6" fmla="*/ 1068817 h 1068817"/>
              <a:gd name="connsiteX7" fmla="*/ 45001 w 611191"/>
              <a:gd name="connsiteY7" fmla="*/ 896899 h 1068817"/>
              <a:gd name="connsiteX0" fmla="*/ 45001 w 611191"/>
              <a:gd name="connsiteY0" fmla="*/ 896899 h 1090198"/>
              <a:gd name="connsiteX1" fmla="*/ 0 w 611191"/>
              <a:gd name="connsiteY1" fmla="*/ 594227 h 1090198"/>
              <a:gd name="connsiteX2" fmla="*/ 273505 w 611191"/>
              <a:gd name="connsiteY2" fmla="*/ 0 h 1090198"/>
              <a:gd name="connsiteX3" fmla="*/ 587954 w 611191"/>
              <a:gd name="connsiteY3" fmla="*/ 566931 h 1090198"/>
              <a:gd name="connsiteX4" fmla="*/ 611191 w 611191"/>
              <a:gd name="connsiteY4" fmla="*/ 760422 h 1090198"/>
              <a:gd name="connsiteX5" fmla="*/ 431362 w 611191"/>
              <a:gd name="connsiteY5" fmla="*/ 1068817 h 1090198"/>
              <a:gd name="connsiteX6" fmla="*/ 142944 w 611191"/>
              <a:gd name="connsiteY6" fmla="*/ 1068817 h 1090198"/>
              <a:gd name="connsiteX7" fmla="*/ 45001 w 611191"/>
              <a:gd name="connsiteY7" fmla="*/ 896899 h 1090198"/>
              <a:gd name="connsiteX0" fmla="*/ 45001 w 611191"/>
              <a:gd name="connsiteY0" fmla="*/ 896899 h 1109532"/>
              <a:gd name="connsiteX1" fmla="*/ 0 w 611191"/>
              <a:gd name="connsiteY1" fmla="*/ 594227 h 1109532"/>
              <a:gd name="connsiteX2" fmla="*/ 273505 w 611191"/>
              <a:gd name="connsiteY2" fmla="*/ 0 h 1109532"/>
              <a:gd name="connsiteX3" fmla="*/ 587954 w 611191"/>
              <a:gd name="connsiteY3" fmla="*/ 566931 h 1109532"/>
              <a:gd name="connsiteX4" fmla="*/ 611191 w 611191"/>
              <a:gd name="connsiteY4" fmla="*/ 760422 h 1109532"/>
              <a:gd name="connsiteX5" fmla="*/ 431362 w 611191"/>
              <a:gd name="connsiteY5" fmla="*/ 1068817 h 1109532"/>
              <a:gd name="connsiteX6" fmla="*/ 142944 w 611191"/>
              <a:gd name="connsiteY6" fmla="*/ 1068817 h 1109532"/>
              <a:gd name="connsiteX7" fmla="*/ 45001 w 611191"/>
              <a:gd name="connsiteY7" fmla="*/ 896899 h 110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1191" h="1109532">
                <a:moveTo>
                  <a:pt x="45001" y="896899"/>
                </a:moveTo>
                <a:lnTo>
                  <a:pt x="0" y="594227"/>
                </a:lnTo>
                <a:lnTo>
                  <a:pt x="273505" y="0"/>
                </a:lnTo>
                <a:cubicBezTo>
                  <a:pt x="360124" y="57049"/>
                  <a:pt x="392153" y="209631"/>
                  <a:pt x="587954" y="566931"/>
                </a:cubicBezTo>
                <a:cubicBezTo>
                  <a:pt x="609348" y="777004"/>
                  <a:pt x="589797" y="632235"/>
                  <a:pt x="611191" y="760422"/>
                </a:cubicBezTo>
                <a:cubicBezTo>
                  <a:pt x="551248" y="863220"/>
                  <a:pt x="559544" y="953991"/>
                  <a:pt x="431362" y="1068817"/>
                </a:cubicBezTo>
                <a:cubicBezTo>
                  <a:pt x="239688" y="1116926"/>
                  <a:pt x="348265" y="1128952"/>
                  <a:pt x="142944" y="1068817"/>
                </a:cubicBezTo>
                <a:lnTo>
                  <a:pt x="45001" y="896899"/>
                </a:lnTo>
                <a:close/>
              </a:path>
            </a:pathLst>
          </a:cu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0000"/>
                </a:solidFill>
              </a:rPr>
              <a:t>1</a:t>
            </a:r>
            <a:endParaRPr lang="ru-RU" sz="1600" b="1" dirty="0">
              <a:solidFill>
                <a:srgbClr val="FF0000"/>
              </a:solidFill>
            </a:endParaRPr>
          </a:p>
        </p:txBody>
      </p:sp>
      <p:sp>
        <p:nvSpPr>
          <p:cNvPr id="38" name="Выноска-облако 37"/>
          <p:cNvSpPr/>
          <p:nvPr/>
        </p:nvSpPr>
        <p:spPr>
          <a:xfrm>
            <a:off x="7410910" y="2803043"/>
            <a:ext cx="1381622" cy="809262"/>
          </a:xfrm>
          <a:prstGeom prst="cloudCallout">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Tree>
    <p:extLst>
      <p:ext uri="{BB962C8B-B14F-4D97-AF65-F5344CB8AC3E}">
        <p14:creationId xmlns="" xmlns:p14="http://schemas.microsoft.com/office/powerpoint/2010/main" val="5115399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arn(inVertical)">
                                      <p:cBhvr>
                                        <p:cTn id="45" dur="500"/>
                                        <p:tgtEl>
                                          <p:spTgt spid="2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500"/>
                                        <p:tgtEl>
                                          <p:spTgt spid="3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500"/>
                                        <p:tgtEl>
                                          <p:spTgt spid="3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barn(inVertical)">
                                      <p:cBhvr>
                                        <p:cTn id="54" dur="500"/>
                                        <p:tgtEl>
                                          <p:spTgt spid="3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barn(inVertical)">
                                      <p:cBhvr>
                                        <p:cTn id="57" dur="500"/>
                                        <p:tgtEl>
                                          <p:spTgt spid="3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barn(inVertical)">
                                      <p:cBhvr>
                                        <p:cTn id="60" dur="500"/>
                                        <p:tgtEl>
                                          <p:spTgt spid="3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barn(inVertical)">
                                      <p:cBhvr>
                                        <p:cTn id="63" dur="500"/>
                                        <p:tgtEl>
                                          <p:spTgt spid="3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arn(inVertical)">
                                      <p:cBhvr>
                                        <p:cTn id="66" dur="500"/>
                                        <p:tgtEl>
                                          <p:spTgt spid="3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barn(inVertical)">
                                      <p:cBhvr>
                                        <p:cTn id="6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4" grpId="0"/>
      <p:bldP spid="16" grpId="0" animBg="1"/>
      <p:bldP spid="17" grpId="0" animBg="1"/>
      <p:bldP spid="18" grpId="0" animBg="1"/>
      <p:bldP spid="19" grpId="0" animBg="1"/>
      <p:bldP spid="21" grpId="0" animBg="1"/>
      <p:bldP spid="22" grpId="0" animBg="1"/>
      <p:bldP spid="31" grpId="0" animBg="1"/>
      <p:bldP spid="32" grpId="0" animBg="1"/>
      <p:bldP spid="33" grpId="0" animBg="1"/>
      <p:bldP spid="34" grpId="0" animBg="1"/>
      <p:bldP spid="35" grpId="0" animBg="1"/>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88504" y="548680"/>
            <a:ext cx="8865870" cy="1051560"/>
          </a:xfrm>
        </p:spPr>
        <p:txBody>
          <a:bodyPr>
            <a:normAutofit fontScale="90000"/>
          </a:bodyPr>
          <a:lstStyle/>
          <a:p>
            <a:pPr algn="ctr"/>
            <a:r>
              <a:rPr lang="kk-KZ" dirty="0" smtClean="0">
                <a:solidFill>
                  <a:srgbClr val="FF0000"/>
                </a:solidFill>
              </a:rPr>
              <a:t>Құрама сандарды көбейткіштерге жіктеу.</a:t>
            </a:r>
            <a:endParaRPr lang="ru-RU" dirty="0">
              <a:solidFill>
                <a:srgbClr val="FF0000"/>
              </a:solidFill>
            </a:endParaRPr>
          </a:p>
        </p:txBody>
      </p:sp>
      <p:grpSp>
        <p:nvGrpSpPr>
          <p:cNvPr id="48" name="Группа 6"/>
          <p:cNvGrpSpPr>
            <a:grpSpLocks/>
          </p:cNvGrpSpPr>
          <p:nvPr/>
        </p:nvGrpSpPr>
        <p:grpSpPr bwMode="auto">
          <a:xfrm>
            <a:off x="1784722" y="1412206"/>
            <a:ext cx="2305050" cy="2663825"/>
            <a:chOff x="1835696" y="476672"/>
            <a:chExt cx="2304256" cy="2664296"/>
          </a:xfrm>
        </p:grpSpPr>
        <p:sp>
          <p:nvSpPr>
            <p:cNvPr id="49" name="Прямоугольник 48"/>
            <p:cNvSpPr/>
            <p:nvPr/>
          </p:nvSpPr>
          <p:spPr>
            <a:xfrm>
              <a:off x="2195935" y="1340425"/>
              <a:ext cx="1656779" cy="1800543"/>
            </a:xfrm>
            <a:prstGeom prst="rect">
              <a:avLst/>
            </a:prstGeom>
            <a:blipFill dpi="0" rotWithShape="1">
              <a:blip r:embed="rId2" cstate="email">
                <a:alphaModFix amt="76000"/>
                <a:extLst>
                  <a:ext uri="{28A0092B-C50C-407E-A947-70E740481C1C}">
                    <a14:useLocalDpi xmlns=""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0" name="Равнобедренный треугольник 49"/>
            <p:cNvSpPr/>
            <p:nvPr/>
          </p:nvSpPr>
          <p:spPr>
            <a:xfrm>
              <a:off x="1835696" y="476672"/>
              <a:ext cx="2304256" cy="864096"/>
            </a:xfrm>
            <a:prstGeom prst="triangl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grpSp>
      <p:grpSp>
        <p:nvGrpSpPr>
          <p:cNvPr id="51" name="Группа 7"/>
          <p:cNvGrpSpPr>
            <a:grpSpLocks/>
          </p:cNvGrpSpPr>
          <p:nvPr/>
        </p:nvGrpSpPr>
        <p:grpSpPr bwMode="auto">
          <a:xfrm>
            <a:off x="5816972" y="1340768"/>
            <a:ext cx="2305050" cy="2663825"/>
            <a:chOff x="1835696" y="476672"/>
            <a:chExt cx="2304256" cy="2664296"/>
          </a:xfrm>
        </p:grpSpPr>
        <p:sp>
          <p:nvSpPr>
            <p:cNvPr id="52" name="Прямоугольник 51"/>
            <p:cNvSpPr/>
            <p:nvPr/>
          </p:nvSpPr>
          <p:spPr>
            <a:xfrm>
              <a:off x="2195935" y="1340425"/>
              <a:ext cx="1656779" cy="1800543"/>
            </a:xfrm>
            <a:prstGeom prst="rect">
              <a:avLst/>
            </a:prstGeom>
            <a:blipFill dpi="0" rotWithShape="1">
              <a:blip r:embed="rId2" cstate="email">
                <a:alphaModFix amt="76000"/>
                <a:extLst>
                  <a:ext uri="{28A0092B-C50C-407E-A947-70E740481C1C}">
                    <a14:useLocalDpi xmlns=""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3" name="Равнобедренный треугольник 52"/>
            <p:cNvSpPr/>
            <p:nvPr/>
          </p:nvSpPr>
          <p:spPr>
            <a:xfrm>
              <a:off x="1835696" y="476672"/>
              <a:ext cx="2304256" cy="864096"/>
            </a:xfrm>
            <a:prstGeom prst="triangl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ru-RU"/>
            </a:p>
          </p:txBody>
        </p:sp>
      </p:grpSp>
      <p:sp>
        <p:nvSpPr>
          <p:cNvPr id="54" name="TextBox 11"/>
          <p:cNvSpPr txBox="1">
            <a:spLocks noChangeArrowheads="1"/>
          </p:cNvSpPr>
          <p:nvPr/>
        </p:nvSpPr>
        <p:spPr bwMode="auto">
          <a:xfrm>
            <a:off x="6393235" y="2491706"/>
            <a:ext cx="2376487" cy="1200150"/>
          </a:xfrm>
          <a:prstGeom prst="rect">
            <a:avLst/>
          </a:prstGeom>
          <a:noFill/>
          <a:ln w="9525">
            <a:noFill/>
            <a:miter lim="800000"/>
            <a:headEnd/>
            <a:tailEnd/>
          </a:ln>
        </p:spPr>
        <p:txBody>
          <a:bodyPr>
            <a:spAutoFit/>
          </a:bodyPr>
          <a:lstStyle/>
          <a:p>
            <a:r>
              <a:rPr lang="ru-RU" sz="7200" b="1">
                <a:latin typeface="Times New Roman" pitchFamily="18" charset="0"/>
                <a:cs typeface="Times New Roman" pitchFamily="18" charset="0"/>
              </a:rPr>
              <a:t>92</a:t>
            </a:r>
          </a:p>
        </p:txBody>
      </p:sp>
      <p:sp>
        <p:nvSpPr>
          <p:cNvPr id="55" name="TextBox 54"/>
          <p:cNvSpPr txBox="1">
            <a:spLocks noChangeArrowheads="1"/>
          </p:cNvSpPr>
          <p:nvPr/>
        </p:nvSpPr>
        <p:spPr bwMode="auto">
          <a:xfrm>
            <a:off x="2144756" y="2636168"/>
            <a:ext cx="2376405" cy="1200543"/>
          </a:xfrm>
          <a:prstGeom prst="rect">
            <a:avLst/>
          </a:prstGeom>
          <a:noFill/>
          <a:ln w="9525">
            <a:noFill/>
            <a:miter lim="800000"/>
            <a:headEnd/>
            <a:tailEnd/>
          </a:ln>
        </p:spPr>
        <p:txBody>
          <a:bodyPr>
            <a:spAutoFit/>
          </a:bodyPr>
          <a:lstStyle/>
          <a:p>
            <a:r>
              <a:rPr lang="ru-RU" sz="7200" b="1">
                <a:latin typeface="Times New Roman" pitchFamily="18" charset="0"/>
                <a:cs typeface="Times New Roman" pitchFamily="18" charset="0"/>
              </a:rPr>
              <a:t>100</a:t>
            </a:r>
          </a:p>
        </p:txBody>
      </p:sp>
      <p:sp>
        <p:nvSpPr>
          <p:cNvPr id="56" name="Стрелка вниз 55"/>
          <p:cNvSpPr/>
          <p:nvPr/>
        </p:nvSpPr>
        <p:spPr>
          <a:xfrm rot="1741247">
            <a:off x="1568624" y="4293096"/>
            <a:ext cx="57613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трелка вниз 56"/>
          <p:cNvSpPr/>
          <p:nvPr/>
        </p:nvSpPr>
        <p:spPr>
          <a:xfrm rot="19957940">
            <a:off x="3773315" y="4297535"/>
            <a:ext cx="57613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Стрелка вниз 57"/>
          <p:cNvSpPr/>
          <p:nvPr/>
        </p:nvSpPr>
        <p:spPr>
          <a:xfrm rot="1741247">
            <a:off x="5608741" y="4297989"/>
            <a:ext cx="57613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Стрелка вниз 58"/>
          <p:cNvSpPr/>
          <p:nvPr/>
        </p:nvSpPr>
        <p:spPr>
          <a:xfrm rot="19957940">
            <a:off x="7813432" y="4302428"/>
            <a:ext cx="57613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389957247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2000"/>
                                        <p:tgtEl>
                                          <p:spTgt spid="48"/>
                                        </p:tgtEl>
                                      </p:cBhvr>
                                    </p:animEffect>
                                    <p:anim calcmode="lin" valueType="num">
                                      <p:cBhvr>
                                        <p:cTn id="14" dur="2000" fill="hold"/>
                                        <p:tgtEl>
                                          <p:spTgt spid="48"/>
                                        </p:tgtEl>
                                        <p:attrNameLst>
                                          <p:attrName>ppt_w</p:attrName>
                                        </p:attrNameLst>
                                      </p:cBhvr>
                                      <p:tavLst>
                                        <p:tav tm="0" fmla="#ppt_w*sin(2.5*pi*$)">
                                          <p:val>
                                            <p:fltVal val="0"/>
                                          </p:val>
                                        </p:tav>
                                        <p:tav tm="100000">
                                          <p:val>
                                            <p:fltVal val="1"/>
                                          </p:val>
                                        </p:tav>
                                      </p:tavLst>
                                    </p:anim>
                                    <p:anim calcmode="lin" valueType="num">
                                      <p:cBhvr>
                                        <p:cTn id="15" dur="2000" fill="hold"/>
                                        <p:tgtEl>
                                          <p:spTgt spid="48"/>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2000"/>
                                        <p:tgtEl>
                                          <p:spTgt spid="51"/>
                                        </p:tgtEl>
                                      </p:cBhvr>
                                    </p:animEffect>
                                    <p:anim calcmode="lin" valueType="num">
                                      <p:cBhvr>
                                        <p:cTn id="19" dur="2000" fill="hold"/>
                                        <p:tgtEl>
                                          <p:spTgt spid="51"/>
                                        </p:tgtEl>
                                        <p:attrNameLst>
                                          <p:attrName>ppt_w</p:attrName>
                                        </p:attrNameLst>
                                      </p:cBhvr>
                                      <p:tavLst>
                                        <p:tav tm="0" fmla="#ppt_w*sin(2.5*pi*$)">
                                          <p:val>
                                            <p:fltVal val="0"/>
                                          </p:val>
                                        </p:tav>
                                        <p:tav tm="100000">
                                          <p:val>
                                            <p:fltVal val="1"/>
                                          </p:val>
                                        </p:tav>
                                      </p:tavLst>
                                    </p:anim>
                                    <p:anim calcmode="lin" valueType="num">
                                      <p:cBhvr>
                                        <p:cTn id="20" dur="2000" fill="hold"/>
                                        <p:tgtEl>
                                          <p:spTgt spid="51"/>
                                        </p:tgtEl>
                                        <p:attrNameLst>
                                          <p:attrName>ppt_h</p:attrName>
                                        </p:attrNameLst>
                                      </p:cBhvr>
                                      <p:tavLst>
                                        <p:tav tm="0">
                                          <p:val>
                                            <p:strVal val="#ppt_h"/>
                                          </p:val>
                                        </p:tav>
                                        <p:tav tm="100000">
                                          <p:val>
                                            <p:strVal val="#ppt_h"/>
                                          </p:val>
                                        </p:tav>
                                      </p:tavLst>
                                    </p:anim>
                                  </p:childTnLst>
                                </p:cTn>
                              </p:par>
                              <p:par>
                                <p:cTn id="21" presetID="45"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000"/>
                                        <p:tgtEl>
                                          <p:spTgt spid="54"/>
                                        </p:tgtEl>
                                      </p:cBhvr>
                                    </p:animEffect>
                                    <p:anim calcmode="lin" valueType="num">
                                      <p:cBhvr>
                                        <p:cTn id="24" dur="2000" fill="hold"/>
                                        <p:tgtEl>
                                          <p:spTgt spid="54"/>
                                        </p:tgtEl>
                                        <p:attrNameLst>
                                          <p:attrName>ppt_w</p:attrName>
                                        </p:attrNameLst>
                                      </p:cBhvr>
                                      <p:tavLst>
                                        <p:tav tm="0" fmla="#ppt_w*sin(2.5*pi*$)">
                                          <p:val>
                                            <p:fltVal val="0"/>
                                          </p:val>
                                        </p:tav>
                                        <p:tav tm="100000">
                                          <p:val>
                                            <p:fltVal val="1"/>
                                          </p:val>
                                        </p:tav>
                                      </p:tavLst>
                                    </p:anim>
                                    <p:anim calcmode="lin" valueType="num">
                                      <p:cBhvr>
                                        <p:cTn id="25" dur="2000" fill="hold"/>
                                        <p:tgtEl>
                                          <p:spTgt spid="54"/>
                                        </p:tgtEl>
                                        <p:attrNameLst>
                                          <p:attrName>ppt_h</p:attrName>
                                        </p:attrNameLst>
                                      </p:cBhvr>
                                      <p:tavLst>
                                        <p:tav tm="0">
                                          <p:val>
                                            <p:strVal val="#ppt_h"/>
                                          </p:val>
                                        </p:tav>
                                        <p:tav tm="100000">
                                          <p:val>
                                            <p:strVal val="#ppt_h"/>
                                          </p:val>
                                        </p:tav>
                                      </p:tavLst>
                                    </p:anim>
                                  </p:childTnLst>
                                </p:cTn>
                              </p:par>
                              <p:par>
                                <p:cTn id="26" presetID="45"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2000"/>
                                        <p:tgtEl>
                                          <p:spTgt spid="55"/>
                                        </p:tgtEl>
                                      </p:cBhvr>
                                    </p:animEffect>
                                    <p:anim calcmode="lin" valueType="num">
                                      <p:cBhvr>
                                        <p:cTn id="29" dur="2000" fill="hold"/>
                                        <p:tgtEl>
                                          <p:spTgt spid="55"/>
                                        </p:tgtEl>
                                        <p:attrNameLst>
                                          <p:attrName>ppt_w</p:attrName>
                                        </p:attrNameLst>
                                      </p:cBhvr>
                                      <p:tavLst>
                                        <p:tav tm="0" fmla="#ppt_w*sin(2.5*pi*$)">
                                          <p:val>
                                            <p:fltVal val="0"/>
                                          </p:val>
                                        </p:tav>
                                        <p:tav tm="100000">
                                          <p:val>
                                            <p:fltVal val="1"/>
                                          </p:val>
                                        </p:tav>
                                      </p:tavLst>
                                    </p:anim>
                                    <p:anim calcmode="lin" valueType="num">
                                      <p:cBhvr>
                                        <p:cTn id="30" dur="2000" fill="hold"/>
                                        <p:tgtEl>
                                          <p:spTgt spid="55"/>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2000"/>
                                        <p:tgtEl>
                                          <p:spTgt spid="56"/>
                                        </p:tgtEl>
                                      </p:cBhvr>
                                    </p:animEffect>
                                    <p:anim calcmode="lin" valueType="num">
                                      <p:cBhvr>
                                        <p:cTn id="34" dur="2000" fill="hold"/>
                                        <p:tgtEl>
                                          <p:spTgt spid="56"/>
                                        </p:tgtEl>
                                        <p:attrNameLst>
                                          <p:attrName>ppt_w</p:attrName>
                                        </p:attrNameLst>
                                      </p:cBhvr>
                                      <p:tavLst>
                                        <p:tav tm="0" fmla="#ppt_w*sin(2.5*pi*$)">
                                          <p:val>
                                            <p:fltVal val="0"/>
                                          </p:val>
                                        </p:tav>
                                        <p:tav tm="100000">
                                          <p:val>
                                            <p:fltVal val="1"/>
                                          </p:val>
                                        </p:tav>
                                      </p:tavLst>
                                    </p:anim>
                                    <p:anim calcmode="lin" valueType="num">
                                      <p:cBhvr>
                                        <p:cTn id="35" dur="2000" fill="hold"/>
                                        <p:tgtEl>
                                          <p:spTgt spid="56"/>
                                        </p:tgtEl>
                                        <p:attrNameLst>
                                          <p:attrName>ppt_h</p:attrName>
                                        </p:attrNameLst>
                                      </p:cBhvr>
                                      <p:tavLst>
                                        <p:tav tm="0">
                                          <p:val>
                                            <p:strVal val="#ppt_h"/>
                                          </p:val>
                                        </p:tav>
                                        <p:tav tm="100000">
                                          <p:val>
                                            <p:strVal val="#ppt_h"/>
                                          </p:val>
                                        </p:tav>
                                      </p:tavLst>
                                    </p:anim>
                                  </p:childTnLst>
                                </p:cTn>
                              </p:par>
                              <p:par>
                                <p:cTn id="36" presetID="45"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2000"/>
                                        <p:tgtEl>
                                          <p:spTgt spid="57"/>
                                        </p:tgtEl>
                                      </p:cBhvr>
                                    </p:animEffect>
                                    <p:anim calcmode="lin" valueType="num">
                                      <p:cBhvr>
                                        <p:cTn id="39" dur="2000" fill="hold"/>
                                        <p:tgtEl>
                                          <p:spTgt spid="57"/>
                                        </p:tgtEl>
                                        <p:attrNameLst>
                                          <p:attrName>ppt_w</p:attrName>
                                        </p:attrNameLst>
                                      </p:cBhvr>
                                      <p:tavLst>
                                        <p:tav tm="0" fmla="#ppt_w*sin(2.5*pi*$)">
                                          <p:val>
                                            <p:fltVal val="0"/>
                                          </p:val>
                                        </p:tav>
                                        <p:tav tm="100000">
                                          <p:val>
                                            <p:fltVal val="1"/>
                                          </p:val>
                                        </p:tav>
                                      </p:tavLst>
                                    </p:anim>
                                    <p:anim calcmode="lin" valueType="num">
                                      <p:cBhvr>
                                        <p:cTn id="40" dur="2000" fill="hold"/>
                                        <p:tgtEl>
                                          <p:spTgt spid="57"/>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000"/>
                                        <p:tgtEl>
                                          <p:spTgt spid="58"/>
                                        </p:tgtEl>
                                      </p:cBhvr>
                                    </p:animEffect>
                                    <p:anim calcmode="lin" valueType="num">
                                      <p:cBhvr>
                                        <p:cTn id="44" dur="2000" fill="hold"/>
                                        <p:tgtEl>
                                          <p:spTgt spid="58"/>
                                        </p:tgtEl>
                                        <p:attrNameLst>
                                          <p:attrName>ppt_w</p:attrName>
                                        </p:attrNameLst>
                                      </p:cBhvr>
                                      <p:tavLst>
                                        <p:tav tm="0" fmla="#ppt_w*sin(2.5*pi*$)">
                                          <p:val>
                                            <p:fltVal val="0"/>
                                          </p:val>
                                        </p:tav>
                                        <p:tav tm="100000">
                                          <p:val>
                                            <p:fltVal val="1"/>
                                          </p:val>
                                        </p:tav>
                                      </p:tavLst>
                                    </p:anim>
                                    <p:anim calcmode="lin" valueType="num">
                                      <p:cBhvr>
                                        <p:cTn id="45" dur="2000" fill="hold"/>
                                        <p:tgtEl>
                                          <p:spTgt spid="58"/>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2000"/>
                                        <p:tgtEl>
                                          <p:spTgt spid="59"/>
                                        </p:tgtEl>
                                      </p:cBhvr>
                                    </p:animEffect>
                                    <p:anim calcmode="lin" valueType="num">
                                      <p:cBhvr>
                                        <p:cTn id="49" dur="2000" fill="hold"/>
                                        <p:tgtEl>
                                          <p:spTgt spid="59"/>
                                        </p:tgtEl>
                                        <p:attrNameLst>
                                          <p:attrName>ppt_w</p:attrName>
                                        </p:attrNameLst>
                                      </p:cBhvr>
                                      <p:tavLst>
                                        <p:tav tm="0" fmla="#ppt_w*sin(2.5*pi*$)">
                                          <p:val>
                                            <p:fltVal val="0"/>
                                          </p:val>
                                        </p:tav>
                                        <p:tav tm="100000">
                                          <p:val>
                                            <p:fltVal val="1"/>
                                          </p:val>
                                        </p:tav>
                                      </p:tavLst>
                                    </p:anim>
                                    <p:anim calcmode="lin" valueType="num">
                                      <p:cBhvr>
                                        <p:cTn id="50" dur="20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4" grpId="0"/>
      <p:bldP spid="55" grpId="0"/>
      <p:bldP spid="56" grpId="0" animBg="1"/>
      <p:bldP spid="57" grpId="0" animBg="1"/>
      <p:bldP spid="58" grpId="0" animBg="1"/>
      <p:bldP spid="5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a:grpSpLocks/>
          </p:cNvGrpSpPr>
          <p:nvPr/>
        </p:nvGrpSpPr>
        <p:grpSpPr bwMode="auto">
          <a:xfrm>
            <a:off x="1784722" y="260078"/>
            <a:ext cx="2305050" cy="2663825"/>
            <a:chOff x="1835696" y="476672"/>
            <a:chExt cx="2304256" cy="2664296"/>
          </a:xfrm>
        </p:grpSpPr>
        <p:sp>
          <p:nvSpPr>
            <p:cNvPr id="5" name="Прямоугольник 4"/>
            <p:cNvSpPr/>
            <p:nvPr/>
          </p:nvSpPr>
          <p:spPr>
            <a:xfrm>
              <a:off x="2195935" y="1340425"/>
              <a:ext cx="1656779" cy="1800543"/>
            </a:xfrm>
            <a:prstGeom prst="rect">
              <a:avLst/>
            </a:prstGeom>
            <a:blipFill dpi="0" rotWithShape="1">
              <a:blip r:embed="rId2" cstate="email">
                <a:alphaModFix amt="76000"/>
                <a:extLst>
                  <a:ext uri="{28A0092B-C50C-407E-A947-70E740481C1C}">
                    <a14:useLocalDpi xmlns=""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Равнобедренный треугольник 5"/>
            <p:cNvSpPr/>
            <p:nvPr/>
          </p:nvSpPr>
          <p:spPr>
            <a:xfrm>
              <a:off x="1835696" y="476672"/>
              <a:ext cx="2304256" cy="864096"/>
            </a:xfrm>
            <a:prstGeom prst="triangl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ru-RU"/>
            </a:p>
          </p:txBody>
        </p:sp>
      </p:grpSp>
      <p:grpSp>
        <p:nvGrpSpPr>
          <p:cNvPr id="7" name="Группа 7"/>
          <p:cNvGrpSpPr>
            <a:grpSpLocks/>
          </p:cNvGrpSpPr>
          <p:nvPr/>
        </p:nvGrpSpPr>
        <p:grpSpPr bwMode="auto">
          <a:xfrm>
            <a:off x="5816972" y="188640"/>
            <a:ext cx="2305050" cy="2663825"/>
            <a:chOff x="1835696" y="476672"/>
            <a:chExt cx="2304256" cy="2664296"/>
          </a:xfrm>
        </p:grpSpPr>
        <p:sp>
          <p:nvSpPr>
            <p:cNvPr id="8" name="Прямоугольник 7"/>
            <p:cNvSpPr/>
            <p:nvPr/>
          </p:nvSpPr>
          <p:spPr>
            <a:xfrm>
              <a:off x="2195935" y="1340425"/>
              <a:ext cx="1656779" cy="1800543"/>
            </a:xfrm>
            <a:prstGeom prst="rect">
              <a:avLst/>
            </a:prstGeom>
            <a:blipFill dpi="0" rotWithShape="1">
              <a:blip r:embed="rId2" cstate="email">
                <a:alphaModFix amt="76000"/>
                <a:extLst>
                  <a:ext uri="{28A0092B-C50C-407E-A947-70E740481C1C}">
                    <a14:useLocalDpi xmlns=""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Равнобедренный треугольник 8"/>
            <p:cNvSpPr/>
            <p:nvPr/>
          </p:nvSpPr>
          <p:spPr>
            <a:xfrm>
              <a:off x="1835696" y="476672"/>
              <a:ext cx="2304256" cy="864096"/>
            </a:xfrm>
            <a:prstGeom prst="triangle">
              <a:avLst/>
            </a:prstGeom>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endParaRPr lang="ru-RU"/>
            </a:p>
          </p:txBody>
        </p:sp>
      </p:grpSp>
      <p:sp>
        <p:nvSpPr>
          <p:cNvPr id="10" name="TextBox 11"/>
          <p:cNvSpPr txBox="1">
            <a:spLocks noChangeArrowheads="1"/>
          </p:cNvSpPr>
          <p:nvPr/>
        </p:nvSpPr>
        <p:spPr bwMode="auto">
          <a:xfrm>
            <a:off x="6393235" y="1339578"/>
            <a:ext cx="2376487" cy="1200150"/>
          </a:xfrm>
          <a:prstGeom prst="rect">
            <a:avLst/>
          </a:prstGeom>
          <a:noFill/>
          <a:ln w="9525">
            <a:noFill/>
            <a:miter lim="800000"/>
            <a:headEnd/>
            <a:tailEnd/>
          </a:ln>
        </p:spPr>
        <p:txBody>
          <a:bodyPr>
            <a:spAutoFit/>
          </a:bodyPr>
          <a:lstStyle/>
          <a:p>
            <a:r>
              <a:rPr lang="ru-RU" sz="7200" b="1">
                <a:latin typeface="Times New Roman" pitchFamily="18" charset="0"/>
                <a:cs typeface="Times New Roman" pitchFamily="18" charset="0"/>
              </a:rPr>
              <a:t>92</a:t>
            </a:r>
          </a:p>
        </p:txBody>
      </p:sp>
      <p:sp>
        <p:nvSpPr>
          <p:cNvPr id="11" name="TextBox 10"/>
          <p:cNvSpPr txBox="1">
            <a:spLocks noChangeArrowheads="1"/>
          </p:cNvSpPr>
          <p:nvPr/>
        </p:nvSpPr>
        <p:spPr bwMode="auto">
          <a:xfrm>
            <a:off x="2144756" y="1484040"/>
            <a:ext cx="2376405" cy="1200543"/>
          </a:xfrm>
          <a:prstGeom prst="rect">
            <a:avLst/>
          </a:prstGeom>
          <a:noFill/>
          <a:ln w="9525">
            <a:noFill/>
            <a:miter lim="800000"/>
            <a:headEnd/>
            <a:tailEnd/>
          </a:ln>
        </p:spPr>
        <p:txBody>
          <a:bodyPr>
            <a:spAutoFit/>
          </a:bodyPr>
          <a:lstStyle/>
          <a:p>
            <a:r>
              <a:rPr lang="ru-RU" sz="7200" b="1">
                <a:latin typeface="Times New Roman" pitchFamily="18" charset="0"/>
                <a:cs typeface="Times New Roman" pitchFamily="18" charset="0"/>
              </a:rPr>
              <a:t>100</a:t>
            </a:r>
          </a:p>
        </p:txBody>
      </p:sp>
      <p:grpSp>
        <p:nvGrpSpPr>
          <p:cNvPr id="12" name="Группа 26"/>
          <p:cNvGrpSpPr>
            <a:grpSpLocks/>
          </p:cNvGrpSpPr>
          <p:nvPr/>
        </p:nvGrpSpPr>
        <p:grpSpPr bwMode="auto">
          <a:xfrm>
            <a:off x="1424634" y="3068499"/>
            <a:ext cx="2952503" cy="1427641"/>
            <a:chOff x="1475656" y="3212976"/>
            <a:chExt cx="2952328" cy="1427386"/>
          </a:xfrm>
        </p:grpSpPr>
        <p:cxnSp>
          <p:nvCxnSpPr>
            <p:cNvPr id="13" name="Прямая со стрелкой 12"/>
            <p:cNvCxnSpPr/>
            <p:nvPr/>
          </p:nvCxnSpPr>
          <p:spPr>
            <a:xfrm flipH="1">
              <a:off x="2267497" y="3212842"/>
              <a:ext cx="360342" cy="6475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419954" y="3212842"/>
              <a:ext cx="279383" cy="6396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6"/>
            <p:cNvSpPr txBox="1">
              <a:spLocks noChangeArrowheads="1"/>
            </p:cNvSpPr>
            <p:nvPr/>
          </p:nvSpPr>
          <p:spPr bwMode="auto">
            <a:xfrm>
              <a:off x="1475656" y="3717032"/>
              <a:ext cx="1152128" cy="923330"/>
            </a:xfrm>
            <a:prstGeom prst="rect">
              <a:avLst/>
            </a:prstGeom>
            <a:noFill/>
            <a:ln w="9525">
              <a:noFill/>
              <a:miter lim="800000"/>
              <a:headEnd/>
              <a:tailEnd/>
            </a:ln>
          </p:spPr>
          <p:txBody>
            <a:bodyPr>
              <a:spAutoFit/>
            </a:bodyPr>
            <a:lstStyle/>
            <a:p>
              <a:r>
                <a:rPr lang="ru-RU" sz="5400" b="1" dirty="0">
                  <a:latin typeface="Times New Roman" pitchFamily="18" charset="0"/>
                  <a:cs typeface="Times New Roman" pitchFamily="18" charset="0"/>
                </a:rPr>
                <a:t>10</a:t>
              </a:r>
            </a:p>
          </p:txBody>
        </p:sp>
        <p:sp>
          <p:nvSpPr>
            <p:cNvPr id="16" name="TextBox 17"/>
            <p:cNvSpPr txBox="1">
              <a:spLocks noChangeArrowheads="1"/>
            </p:cNvSpPr>
            <p:nvPr/>
          </p:nvSpPr>
          <p:spPr bwMode="auto">
            <a:xfrm>
              <a:off x="3275856" y="3717032"/>
              <a:ext cx="1152128" cy="923330"/>
            </a:xfrm>
            <a:prstGeom prst="rect">
              <a:avLst/>
            </a:prstGeom>
            <a:noFill/>
            <a:ln w="9525">
              <a:noFill/>
              <a:miter lim="800000"/>
              <a:headEnd/>
              <a:tailEnd/>
            </a:ln>
          </p:spPr>
          <p:txBody>
            <a:bodyPr>
              <a:spAutoFit/>
            </a:bodyPr>
            <a:lstStyle/>
            <a:p>
              <a:r>
                <a:rPr lang="ru-RU" sz="5400" b="1" dirty="0">
                  <a:latin typeface="Times New Roman" pitchFamily="18" charset="0"/>
                  <a:cs typeface="Times New Roman" pitchFamily="18" charset="0"/>
                </a:rPr>
                <a:t>10</a:t>
              </a:r>
            </a:p>
          </p:txBody>
        </p:sp>
      </p:grpSp>
      <p:grpSp>
        <p:nvGrpSpPr>
          <p:cNvPr id="17" name="Группа 27"/>
          <p:cNvGrpSpPr>
            <a:grpSpLocks/>
          </p:cNvGrpSpPr>
          <p:nvPr/>
        </p:nvGrpSpPr>
        <p:grpSpPr bwMode="auto">
          <a:xfrm>
            <a:off x="992560" y="4292327"/>
            <a:ext cx="4176712" cy="1512937"/>
            <a:chOff x="1043608" y="4436587"/>
            <a:chExt cx="4176464" cy="1512667"/>
          </a:xfrm>
        </p:grpSpPr>
        <p:sp>
          <p:nvSpPr>
            <p:cNvPr id="18" name="TextBox 18"/>
            <p:cNvSpPr txBox="1">
              <a:spLocks noChangeArrowheads="1"/>
            </p:cNvSpPr>
            <p:nvPr/>
          </p:nvSpPr>
          <p:spPr bwMode="auto">
            <a:xfrm>
              <a:off x="1043608" y="5013176"/>
              <a:ext cx="576064" cy="923330"/>
            </a:xfrm>
            <a:prstGeom prst="rect">
              <a:avLst/>
            </a:prstGeom>
            <a:noFill/>
            <a:ln w="9525">
              <a:noFill/>
              <a:miter lim="800000"/>
              <a:headEnd/>
              <a:tailEnd/>
            </a:ln>
          </p:spPr>
          <p:txBody>
            <a:bodyPr>
              <a:spAutoFit/>
            </a:bodyPr>
            <a:lstStyle/>
            <a:p>
              <a:r>
                <a:rPr lang="ru-RU" sz="5400" b="1">
                  <a:latin typeface="Times New Roman" pitchFamily="18" charset="0"/>
                  <a:cs typeface="Times New Roman" pitchFamily="18" charset="0"/>
                </a:rPr>
                <a:t>2</a:t>
              </a:r>
            </a:p>
          </p:txBody>
        </p:sp>
        <p:sp>
          <p:nvSpPr>
            <p:cNvPr id="19" name="TextBox 19"/>
            <p:cNvSpPr txBox="1">
              <a:spLocks noChangeArrowheads="1"/>
            </p:cNvSpPr>
            <p:nvPr/>
          </p:nvSpPr>
          <p:spPr bwMode="auto">
            <a:xfrm>
              <a:off x="1979712" y="5025923"/>
              <a:ext cx="648072" cy="923330"/>
            </a:xfrm>
            <a:prstGeom prst="rect">
              <a:avLst/>
            </a:prstGeom>
            <a:noFill/>
            <a:ln w="9525">
              <a:noFill/>
              <a:miter lim="800000"/>
              <a:headEnd/>
              <a:tailEnd/>
            </a:ln>
          </p:spPr>
          <p:txBody>
            <a:bodyPr>
              <a:spAutoFit/>
            </a:bodyPr>
            <a:lstStyle/>
            <a:p>
              <a:r>
                <a:rPr lang="ru-RU" sz="5400" b="1" dirty="0">
                  <a:latin typeface="Times New Roman" pitchFamily="18" charset="0"/>
                  <a:cs typeface="Times New Roman" pitchFamily="18" charset="0"/>
                </a:rPr>
                <a:t>5</a:t>
              </a:r>
            </a:p>
          </p:txBody>
        </p:sp>
        <p:sp>
          <p:nvSpPr>
            <p:cNvPr id="20" name="TextBox 20"/>
            <p:cNvSpPr txBox="1">
              <a:spLocks noChangeArrowheads="1"/>
            </p:cNvSpPr>
            <p:nvPr/>
          </p:nvSpPr>
          <p:spPr bwMode="auto">
            <a:xfrm>
              <a:off x="3059832" y="5013176"/>
              <a:ext cx="648072" cy="923330"/>
            </a:xfrm>
            <a:prstGeom prst="rect">
              <a:avLst/>
            </a:prstGeom>
            <a:noFill/>
            <a:ln w="9525">
              <a:noFill/>
              <a:miter lim="800000"/>
              <a:headEnd/>
              <a:tailEnd/>
            </a:ln>
          </p:spPr>
          <p:txBody>
            <a:bodyPr>
              <a:spAutoFit/>
            </a:bodyPr>
            <a:lstStyle/>
            <a:p>
              <a:r>
                <a:rPr lang="ru-RU" sz="5400" b="1">
                  <a:latin typeface="Times New Roman" pitchFamily="18" charset="0"/>
                  <a:cs typeface="Times New Roman" pitchFamily="18" charset="0"/>
                </a:rPr>
                <a:t>2</a:t>
              </a:r>
            </a:p>
          </p:txBody>
        </p:sp>
        <p:sp>
          <p:nvSpPr>
            <p:cNvPr id="21" name="TextBox 21"/>
            <p:cNvSpPr txBox="1">
              <a:spLocks noChangeArrowheads="1"/>
            </p:cNvSpPr>
            <p:nvPr/>
          </p:nvSpPr>
          <p:spPr bwMode="auto">
            <a:xfrm>
              <a:off x="4067944" y="5025924"/>
              <a:ext cx="1152128" cy="923330"/>
            </a:xfrm>
            <a:prstGeom prst="rect">
              <a:avLst/>
            </a:prstGeom>
            <a:noFill/>
            <a:ln w="9525">
              <a:noFill/>
              <a:miter lim="800000"/>
              <a:headEnd/>
              <a:tailEnd/>
            </a:ln>
          </p:spPr>
          <p:txBody>
            <a:bodyPr>
              <a:spAutoFit/>
            </a:bodyPr>
            <a:lstStyle/>
            <a:p>
              <a:r>
                <a:rPr lang="ru-RU" sz="5400" b="1" dirty="0">
                  <a:latin typeface="Times New Roman" pitchFamily="18" charset="0"/>
                  <a:cs typeface="Times New Roman" pitchFamily="18" charset="0"/>
                </a:rPr>
                <a:t>5</a:t>
              </a:r>
            </a:p>
          </p:txBody>
        </p:sp>
        <p:cxnSp>
          <p:nvCxnSpPr>
            <p:cNvPr id="22" name="Прямая со стрелкой 21"/>
            <p:cNvCxnSpPr/>
            <p:nvPr/>
          </p:nvCxnSpPr>
          <p:spPr>
            <a:xfrm flipH="1">
              <a:off x="1475382" y="4436587"/>
              <a:ext cx="360341" cy="6475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3348521" y="4508011"/>
              <a:ext cx="358754" cy="6491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2051610" y="4436587"/>
              <a:ext cx="279383" cy="63964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a:off x="3923162" y="4508011"/>
              <a:ext cx="280970" cy="64123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Группа 25"/>
          <p:cNvGrpSpPr>
            <a:grpSpLocks/>
          </p:cNvGrpSpPr>
          <p:nvPr/>
        </p:nvGrpSpPr>
        <p:grpSpPr bwMode="auto">
          <a:xfrm>
            <a:off x="5601072" y="2923903"/>
            <a:ext cx="2808288" cy="1427162"/>
            <a:chOff x="5652120" y="3068960"/>
            <a:chExt cx="2808312" cy="1427386"/>
          </a:xfrm>
        </p:grpSpPr>
        <p:cxnSp>
          <p:nvCxnSpPr>
            <p:cNvPr id="27" name="Прямая со стрелкой 26"/>
            <p:cNvCxnSpPr/>
            <p:nvPr/>
          </p:nvCxnSpPr>
          <p:spPr>
            <a:xfrm>
              <a:off x="7452360" y="3068960"/>
              <a:ext cx="279402" cy="639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flipH="1">
              <a:off x="6372851" y="3068960"/>
              <a:ext cx="358778" cy="6478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30"/>
            <p:cNvSpPr txBox="1">
              <a:spLocks noChangeArrowheads="1"/>
            </p:cNvSpPr>
            <p:nvPr/>
          </p:nvSpPr>
          <p:spPr bwMode="auto">
            <a:xfrm>
              <a:off x="5652120" y="3573016"/>
              <a:ext cx="1152128" cy="923330"/>
            </a:xfrm>
            <a:prstGeom prst="rect">
              <a:avLst/>
            </a:prstGeom>
            <a:noFill/>
            <a:ln w="9525">
              <a:noFill/>
              <a:miter lim="800000"/>
              <a:headEnd/>
              <a:tailEnd/>
            </a:ln>
          </p:spPr>
          <p:txBody>
            <a:bodyPr>
              <a:spAutoFit/>
            </a:bodyPr>
            <a:lstStyle/>
            <a:p>
              <a:r>
                <a:rPr lang="ru-RU" sz="5400" b="1">
                  <a:latin typeface="Times New Roman" pitchFamily="18" charset="0"/>
                  <a:cs typeface="Times New Roman" pitchFamily="18" charset="0"/>
                </a:rPr>
                <a:t>2</a:t>
              </a:r>
            </a:p>
          </p:txBody>
        </p:sp>
        <p:sp>
          <p:nvSpPr>
            <p:cNvPr id="30" name="TextBox 31"/>
            <p:cNvSpPr txBox="1">
              <a:spLocks noChangeArrowheads="1"/>
            </p:cNvSpPr>
            <p:nvPr/>
          </p:nvSpPr>
          <p:spPr bwMode="auto">
            <a:xfrm>
              <a:off x="7308304" y="3501008"/>
              <a:ext cx="1152128" cy="923330"/>
            </a:xfrm>
            <a:prstGeom prst="rect">
              <a:avLst/>
            </a:prstGeom>
            <a:noFill/>
            <a:ln w="9525">
              <a:noFill/>
              <a:miter lim="800000"/>
              <a:headEnd/>
              <a:tailEnd/>
            </a:ln>
          </p:spPr>
          <p:txBody>
            <a:bodyPr>
              <a:spAutoFit/>
            </a:bodyPr>
            <a:lstStyle/>
            <a:p>
              <a:r>
                <a:rPr lang="ru-RU" sz="5400" b="1">
                  <a:latin typeface="Times New Roman" pitchFamily="18" charset="0"/>
                  <a:cs typeface="Times New Roman" pitchFamily="18" charset="0"/>
                </a:rPr>
                <a:t>46</a:t>
              </a:r>
            </a:p>
          </p:txBody>
        </p:sp>
      </p:grpSp>
      <p:grpSp>
        <p:nvGrpSpPr>
          <p:cNvPr id="31" name="Группа 30"/>
          <p:cNvGrpSpPr>
            <a:grpSpLocks/>
          </p:cNvGrpSpPr>
          <p:nvPr/>
        </p:nvGrpSpPr>
        <p:grpSpPr bwMode="auto">
          <a:xfrm>
            <a:off x="6466260" y="4076428"/>
            <a:ext cx="2376487" cy="1440804"/>
            <a:chOff x="6516216" y="4221088"/>
            <a:chExt cx="2376264" cy="1441030"/>
          </a:xfrm>
        </p:grpSpPr>
        <p:cxnSp>
          <p:nvCxnSpPr>
            <p:cNvPr id="32" name="Прямая со стрелкой 31"/>
            <p:cNvCxnSpPr/>
            <p:nvPr/>
          </p:nvCxnSpPr>
          <p:spPr>
            <a:xfrm flipH="1">
              <a:off x="7092424" y="4221088"/>
              <a:ext cx="360329" cy="6478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p:nvPr/>
          </p:nvCxnSpPr>
          <p:spPr>
            <a:xfrm>
              <a:off x="7884513" y="4221088"/>
              <a:ext cx="279374" cy="6398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4"/>
            <p:cNvSpPr txBox="1">
              <a:spLocks noChangeArrowheads="1"/>
            </p:cNvSpPr>
            <p:nvPr/>
          </p:nvSpPr>
          <p:spPr bwMode="auto">
            <a:xfrm>
              <a:off x="6516216" y="4725144"/>
              <a:ext cx="1152128" cy="923330"/>
            </a:xfrm>
            <a:prstGeom prst="rect">
              <a:avLst/>
            </a:prstGeom>
            <a:noFill/>
            <a:ln w="9525">
              <a:noFill/>
              <a:miter lim="800000"/>
              <a:headEnd/>
              <a:tailEnd/>
            </a:ln>
          </p:spPr>
          <p:txBody>
            <a:bodyPr>
              <a:spAutoFit/>
            </a:bodyPr>
            <a:lstStyle/>
            <a:p>
              <a:r>
                <a:rPr lang="ru-RU" sz="5400" b="1">
                  <a:latin typeface="Times New Roman" pitchFamily="18" charset="0"/>
                  <a:cs typeface="Times New Roman" pitchFamily="18" charset="0"/>
                </a:rPr>
                <a:t>2</a:t>
              </a:r>
            </a:p>
          </p:txBody>
        </p:sp>
        <p:sp>
          <p:nvSpPr>
            <p:cNvPr id="35" name="TextBox 35"/>
            <p:cNvSpPr txBox="1">
              <a:spLocks noChangeArrowheads="1"/>
            </p:cNvSpPr>
            <p:nvPr/>
          </p:nvSpPr>
          <p:spPr bwMode="auto">
            <a:xfrm>
              <a:off x="7740352" y="4738788"/>
              <a:ext cx="1152128" cy="923330"/>
            </a:xfrm>
            <a:prstGeom prst="rect">
              <a:avLst/>
            </a:prstGeom>
            <a:noFill/>
            <a:ln w="9525">
              <a:noFill/>
              <a:miter lim="800000"/>
              <a:headEnd/>
              <a:tailEnd/>
            </a:ln>
          </p:spPr>
          <p:txBody>
            <a:bodyPr>
              <a:spAutoFit/>
            </a:bodyPr>
            <a:lstStyle/>
            <a:p>
              <a:r>
                <a:rPr lang="ru-RU" sz="5400" b="1" dirty="0">
                  <a:latin typeface="Times New Roman" pitchFamily="18" charset="0"/>
                  <a:cs typeface="Times New Roman" pitchFamily="18" charset="0"/>
                </a:rPr>
                <a:t>23</a:t>
              </a:r>
            </a:p>
          </p:txBody>
        </p:sp>
      </p:grpSp>
      <p:grpSp>
        <p:nvGrpSpPr>
          <p:cNvPr id="36" name="Группа 35"/>
          <p:cNvGrpSpPr>
            <a:grpSpLocks/>
          </p:cNvGrpSpPr>
          <p:nvPr/>
        </p:nvGrpSpPr>
        <p:grpSpPr bwMode="auto">
          <a:xfrm>
            <a:off x="848544" y="5661248"/>
            <a:ext cx="3816350" cy="720725"/>
            <a:chOff x="1115616" y="5877272"/>
            <a:chExt cx="3816424" cy="720080"/>
          </a:xfrm>
        </p:grpSpPr>
        <p:sp>
          <p:nvSpPr>
            <p:cNvPr id="37" name="Прямоугольник 36"/>
            <p:cNvSpPr/>
            <p:nvPr/>
          </p:nvSpPr>
          <p:spPr>
            <a:xfrm>
              <a:off x="1115616" y="5877272"/>
              <a:ext cx="38164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38" name="TextBox 49"/>
            <p:cNvSpPr txBox="1">
              <a:spLocks noChangeArrowheads="1"/>
            </p:cNvSpPr>
            <p:nvPr/>
          </p:nvSpPr>
          <p:spPr bwMode="auto">
            <a:xfrm>
              <a:off x="1187624" y="5949280"/>
              <a:ext cx="3600400" cy="584775"/>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100 = 2    2    5    5  </a:t>
              </a:r>
            </a:p>
          </p:txBody>
        </p:sp>
        <p:sp>
          <p:nvSpPr>
            <p:cNvPr id="39" name="Блок-схема: узел 38"/>
            <p:cNvSpPr/>
            <p:nvPr/>
          </p:nvSpPr>
          <p:spPr>
            <a:xfrm flipH="1">
              <a:off x="2699972" y="6237312"/>
              <a:ext cx="71438" cy="71373"/>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40" name="Блок-схема: узел 39"/>
            <p:cNvSpPr/>
            <p:nvPr/>
          </p:nvSpPr>
          <p:spPr>
            <a:xfrm flipH="1">
              <a:off x="3923957" y="6237312"/>
              <a:ext cx="71439" cy="71373"/>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41" name="Блок-схема: узел 40"/>
            <p:cNvSpPr/>
            <p:nvPr/>
          </p:nvSpPr>
          <p:spPr>
            <a:xfrm flipH="1">
              <a:off x="3276245" y="6237312"/>
              <a:ext cx="71439" cy="71373"/>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grpSp>
      <p:grpSp>
        <p:nvGrpSpPr>
          <p:cNvPr id="42" name="Группа 41"/>
          <p:cNvGrpSpPr>
            <a:grpSpLocks/>
          </p:cNvGrpSpPr>
          <p:nvPr/>
        </p:nvGrpSpPr>
        <p:grpSpPr bwMode="auto">
          <a:xfrm>
            <a:off x="5961435" y="5660753"/>
            <a:ext cx="2952750" cy="719137"/>
            <a:chOff x="1115616" y="5877272"/>
            <a:chExt cx="3816424" cy="720080"/>
          </a:xfrm>
        </p:grpSpPr>
        <p:sp>
          <p:nvSpPr>
            <p:cNvPr id="43" name="Прямоугольник 42"/>
            <p:cNvSpPr/>
            <p:nvPr/>
          </p:nvSpPr>
          <p:spPr>
            <a:xfrm>
              <a:off x="1115616" y="5877272"/>
              <a:ext cx="381642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44" name="TextBox 58"/>
            <p:cNvSpPr txBox="1">
              <a:spLocks noChangeArrowheads="1"/>
            </p:cNvSpPr>
            <p:nvPr/>
          </p:nvSpPr>
          <p:spPr bwMode="auto">
            <a:xfrm>
              <a:off x="1187624" y="5949280"/>
              <a:ext cx="3600400" cy="584775"/>
            </a:xfrm>
            <a:prstGeom prst="rect">
              <a:avLst/>
            </a:prstGeom>
            <a:noFill/>
            <a:ln w="9525">
              <a:noFill/>
              <a:miter lim="800000"/>
              <a:headEnd/>
              <a:tailEnd/>
            </a:ln>
          </p:spPr>
          <p:txBody>
            <a:bodyPr>
              <a:spAutoFit/>
            </a:bodyPr>
            <a:lstStyle/>
            <a:p>
              <a:r>
                <a:rPr lang="ru-RU" sz="3200">
                  <a:latin typeface="Times New Roman" pitchFamily="18" charset="0"/>
                  <a:cs typeface="Times New Roman" pitchFamily="18" charset="0"/>
                </a:rPr>
                <a:t>92 = 2    2    23</a:t>
              </a:r>
            </a:p>
          </p:txBody>
        </p:sp>
        <p:sp>
          <p:nvSpPr>
            <p:cNvPr id="45" name="Блок-схема: узел 44"/>
            <p:cNvSpPr/>
            <p:nvPr/>
          </p:nvSpPr>
          <p:spPr>
            <a:xfrm flipH="1">
              <a:off x="2812488" y="6238107"/>
              <a:ext cx="71815" cy="715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sp>
          <p:nvSpPr>
            <p:cNvPr id="46" name="Блок-схема: узел 45"/>
            <p:cNvSpPr/>
            <p:nvPr/>
          </p:nvSpPr>
          <p:spPr>
            <a:xfrm flipH="1">
              <a:off x="3649639" y="6238107"/>
              <a:ext cx="71815" cy="7153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ru-RU"/>
            </a:p>
          </p:txBody>
        </p:sp>
      </p:grpSp>
    </p:spTree>
    <p:extLst>
      <p:ext uri="{BB962C8B-B14F-4D97-AF65-F5344CB8AC3E}">
        <p14:creationId xmlns="" xmlns:p14="http://schemas.microsoft.com/office/powerpoint/2010/main" val="168244620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1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up)">
                                      <p:cBhvr>
                                        <p:cTn id="27" dur="10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left)">
                                      <p:cBhvr>
                                        <p:cTn id="32"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Администратор\Desktop\pink-circles.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3559" r="4789"/>
          <a:stretch/>
        </p:blipFill>
        <p:spPr bwMode="auto">
          <a:xfrm>
            <a:off x="1" y="0"/>
            <a:ext cx="9906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544830" y="530352"/>
            <a:ext cx="8865870" cy="5418928"/>
          </a:xfrm>
        </p:spPr>
        <p:txBody>
          <a:bodyPr>
            <a:noAutofit/>
          </a:bodyPr>
          <a:lstStyle/>
          <a:p>
            <a:pPr marL="0" indent="0">
              <a:buNone/>
            </a:pPr>
            <a:r>
              <a:rPr lang="ru-RU" sz="4400" b="1" i="1" u="sng" dirty="0" err="1" smtClean="0">
                <a:solidFill>
                  <a:srgbClr val="FF0000"/>
                </a:solidFill>
                <a:latin typeface="Times New Roman" pitchFamily="18" charset="0"/>
                <a:cs typeface="Times New Roman" pitchFamily="18" charset="0"/>
              </a:rPr>
              <a:t>Жай</a:t>
            </a:r>
            <a:r>
              <a:rPr lang="ru-RU" sz="4400" b="1" i="1" u="sng" dirty="0" smtClean="0">
                <a:solidFill>
                  <a:srgbClr val="FF0000"/>
                </a:solidFill>
                <a:latin typeface="Times New Roman" pitchFamily="18" charset="0"/>
                <a:cs typeface="Times New Roman" pitchFamily="18" charset="0"/>
              </a:rPr>
              <a:t> </a:t>
            </a:r>
            <a:r>
              <a:rPr lang="ru-RU" sz="4400" b="1" i="1" u="sng" dirty="0" err="1" smtClean="0">
                <a:solidFill>
                  <a:srgbClr val="FF0000"/>
                </a:solidFill>
                <a:latin typeface="Times New Roman" pitchFamily="18" charset="0"/>
                <a:cs typeface="Times New Roman" pitchFamily="18" charset="0"/>
              </a:rPr>
              <a:t>сандар</a:t>
            </a:r>
            <a:r>
              <a:rPr lang="ru-RU" sz="4400" b="1" i="1" u="sng" dirty="0" smtClean="0">
                <a:solidFill>
                  <a:srgbClr val="FF0000"/>
                </a:solidFill>
                <a:latin typeface="Times New Roman" pitchFamily="18" charset="0"/>
                <a:cs typeface="Times New Roman" pitchFamily="18" charset="0"/>
              </a:rPr>
              <a:t> </a:t>
            </a:r>
            <a:r>
              <a:rPr lang="ru-RU" sz="4400" b="1" i="1" u="sng" dirty="0" err="1" smtClean="0">
                <a:solidFill>
                  <a:srgbClr val="FF0000"/>
                </a:solidFill>
                <a:latin typeface="Times New Roman" pitchFamily="18" charset="0"/>
                <a:cs typeface="Times New Roman" pitchFamily="18" charset="0"/>
              </a:rPr>
              <a:t>тобы</a:t>
            </a:r>
            <a:r>
              <a:rPr lang="ru-RU" sz="4400" b="1" i="1" u="sng" dirty="0" smtClean="0">
                <a:solidFill>
                  <a:srgbClr val="FF0000"/>
                </a:solidFill>
                <a:latin typeface="Times New Roman" pitchFamily="18" charset="0"/>
                <a:cs typeface="Times New Roman" pitchFamily="18" charset="0"/>
              </a:rPr>
              <a:t>.</a:t>
            </a:r>
            <a:endParaRPr lang="en-US" sz="4400" b="1" i="1" u="sng" dirty="0">
              <a:solidFill>
                <a:srgbClr val="FF0000"/>
              </a:solidFill>
              <a:latin typeface="Times New Roman" pitchFamily="18" charset="0"/>
              <a:cs typeface="Times New Roman" pitchFamily="18" charset="0"/>
            </a:endParaRPr>
          </a:p>
          <a:p>
            <a:pPr marL="0" indent="0">
              <a:buNone/>
            </a:pPr>
            <a:r>
              <a:rPr lang="kk-KZ" sz="4400" b="1" i="1" dirty="0" smtClean="0">
                <a:solidFill>
                  <a:srgbClr val="002060"/>
                </a:solidFill>
                <a:latin typeface="Times New Roman" pitchFamily="18" charset="0"/>
                <a:cs typeface="Times New Roman" pitchFamily="18" charset="0"/>
              </a:rPr>
              <a:t>Қандай сан берілген сандардың ең үлкен ортақ бөлгіші деп аталады?</a:t>
            </a:r>
          </a:p>
          <a:p>
            <a:pPr marL="0" indent="0">
              <a:buNone/>
            </a:pPr>
            <a:r>
              <a:rPr lang="kk-KZ" sz="4400" b="1" i="1" u="sng" dirty="0" smtClean="0">
                <a:solidFill>
                  <a:srgbClr val="FF0000"/>
                </a:solidFill>
                <a:latin typeface="Times New Roman" pitchFamily="18" charset="0"/>
                <a:cs typeface="Times New Roman" pitchFamily="18" charset="0"/>
              </a:rPr>
              <a:t>Құрама сандар тобы.</a:t>
            </a:r>
            <a:endParaRPr lang="en-US" sz="4400" b="1" i="1" u="sng" dirty="0" smtClean="0">
              <a:solidFill>
                <a:srgbClr val="FF0000"/>
              </a:solidFill>
              <a:latin typeface="Times New Roman" pitchFamily="18" charset="0"/>
              <a:cs typeface="Times New Roman" pitchFamily="18" charset="0"/>
            </a:endParaRPr>
          </a:p>
          <a:p>
            <a:pPr marL="0" indent="0">
              <a:buNone/>
            </a:pPr>
            <a:r>
              <a:rPr lang="kk-KZ" sz="4400" b="1" i="1" dirty="0" smtClean="0">
                <a:solidFill>
                  <a:srgbClr val="002060"/>
                </a:solidFill>
                <a:latin typeface="Times New Roman" pitchFamily="18" charset="0"/>
                <a:cs typeface="Times New Roman" pitchFamily="18" charset="0"/>
              </a:rPr>
              <a:t>Өзара жай сандар деп </a:t>
            </a:r>
            <a:endParaRPr lang="en-US" sz="4400" b="1" i="1" dirty="0" smtClean="0">
              <a:solidFill>
                <a:srgbClr val="002060"/>
              </a:solidFill>
              <a:latin typeface="Times New Roman" pitchFamily="18" charset="0"/>
              <a:cs typeface="Times New Roman" pitchFamily="18" charset="0"/>
            </a:endParaRPr>
          </a:p>
          <a:p>
            <a:pPr marL="0" indent="0">
              <a:buNone/>
            </a:pPr>
            <a:r>
              <a:rPr lang="kk-KZ" sz="4400" b="1" i="1" dirty="0" smtClean="0">
                <a:solidFill>
                  <a:srgbClr val="002060"/>
                </a:solidFill>
                <a:latin typeface="Times New Roman" pitchFamily="18" charset="0"/>
                <a:cs typeface="Times New Roman" pitchFamily="18" charset="0"/>
              </a:rPr>
              <a:t>қандай сандарды атайды? </a:t>
            </a:r>
          </a:p>
          <a:p>
            <a:pPr marL="0" indent="0">
              <a:buNone/>
            </a:pPr>
            <a:r>
              <a:rPr lang="kk-KZ" sz="4400" b="1" i="1" dirty="0" smtClean="0">
                <a:solidFill>
                  <a:srgbClr val="002060"/>
                </a:solidFill>
                <a:latin typeface="Times New Roman" pitchFamily="18" charset="0"/>
                <a:cs typeface="Times New Roman" pitchFamily="18" charset="0"/>
              </a:rPr>
              <a:t>Мысал келтір.</a:t>
            </a:r>
          </a:p>
        </p:txBody>
      </p:sp>
      <p:pic>
        <p:nvPicPr>
          <p:cNvPr id="5" name="Picture 16" descr="i?id=91250328-09-24"/>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a:xfrm flipH="1">
            <a:off x="6817328" y="3645024"/>
            <a:ext cx="3084926" cy="321297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9218988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Администратор\Desktop\pink-circles.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3559" r="4789"/>
          <a:stretch/>
        </p:blipFill>
        <p:spPr bwMode="auto">
          <a:xfrm>
            <a:off x="1" y="0"/>
            <a:ext cx="9906000" cy="688538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272480" y="404664"/>
            <a:ext cx="8865870" cy="691520"/>
          </a:xfrm>
        </p:spPr>
        <p:txBody>
          <a:bodyPr>
            <a:normAutofit fontScale="90000"/>
          </a:bodyPr>
          <a:lstStyle/>
          <a:p>
            <a:pPr algn="ctr"/>
            <a:r>
              <a:rPr lang="kk-KZ" sz="7300" dirty="0" smtClean="0">
                <a:ln w="28575">
                  <a:solidFill>
                    <a:schemeClr val="accent4">
                      <a:lumMod val="75000"/>
                    </a:schemeClr>
                  </a:solidFill>
                </a:ln>
                <a:solidFill>
                  <a:srgbClr val="FF0000"/>
                </a:solidFill>
                <a:latin typeface="Times New Roman" pitchFamily="18" charset="0"/>
                <a:cs typeface="Times New Roman" pitchFamily="18" charset="0"/>
              </a:rPr>
              <a:t>Жауабы</a:t>
            </a:r>
            <a:r>
              <a:rPr lang="kk-KZ" dirty="0" smtClean="0">
                <a:ln w="28575">
                  <a:solidFill>
                    <a:schemeClr val="accent4">
                      <a:lumMod val="75000"/>
                    </a:schemeClr>
                  </a:solidFill>
                </a:ln>
                <a:solidFill>
                  <a:srgbClr val="FF0000"/>
                </a:solidFill>
              </a:rPr>
              <a:t>.</a:t>
            </a:r>
            <a:endParaRPr lang="ru-RU" dirty="0">
              <a:ln w="28575">
                <a:solidFill>
                  <a:schemeClr val="accent4">
                    <a:lumMod val="75000"/>
                  </a:schemeClr>
                </a:solidFill>
              </a:ln>
              <a:solidFill>
                <a:srgbClr val="FF0000"/>
              </a:solidFill>
            </a:endParaRPr>
          </a:p>
        </p:txBody>
      </p:sp>
      <p:sp>
        <p:nvSpPr>
          <p:cNvPr id="3" name="Объект 2"/>
          <p:cNvSpPr>
            <a:spLocks noGrp="1"/>
          </p:cNvSpPr>
          <p:nvPr>
            <p:ph idx="1"/>
          </p:nvPr>
        </p:nvSpPr>
        <p:spPr>
          <a:xfrm>
            <a:off x="520066" y="1052736"/>
            <a:ext cx="8865870" cy="4187952"/>
          </a:xfrm>
        </p:spPr>
        <p:txBody>
          <a:bodyPr>
            <a:noAutofit/>
          </a:bodyPr>
          <a:lstStyle/>
          <a:p>
            <a:pPr marL="0" indent="0">
              <a:buNone/>
            </a:pPr>
            <a:r>
              <a:rPr lang="ru-RU" sz="3400" b="1" i="1" u="sng" dirty="0" err="1">
                <a:solidFill>
                  <a:srgbClr val="FF0000"/>
                </a:solidFill>
                <a:latin typeface="Times New Roman" pitchFamily="18" charset="0"/>
                <a:cs typeface="Times New Roman" pitchFamily="18" charset="0"/>
              </a:rPr>
              <a:t>Жай</a:t>
            </a:r>
            <a:r>
              <a:rPr lang="ru-RU" sz="3400" b="1" i="1" u="sng" dirty="0">
                <a:solidFill>
                  <a:srgbClr val="FF0000"/>
                </a:solidFill>
                <a:latin typeface="Times New Roman" pitchFamily="18" charset="0"/>
                <a:cs typeface="Times New Roman" pitchFamily="18" charset="0"/>
              </a:rPr>
              <a:t> </a:t>
            </a:r>
            <a:r>
              <a:rPr lang="ru-RU" sz="3400" b="1" i="1" u="sng" dirty="0" err="1">
                <a:solidFill>
                  <a:srgbClr val="FF0000"/>
                </a:solidFill>
                <a:latin typeface="Times New Roman" pitchFamily="18" charset="0"/>
                <a:cs typeface="Times New Roman" pitchFamily="18" charset="0"/>
              </a:rPr>
              <a:t>сандар</a:t>
            </a:r>
            <a:r>
              <a:rPr lang="ru-RU" sz="3400" b="1" i="1" u="sng" dirty="0">
                <a:solidFill>
                  <a:srgbClr val="FF0000"/>
                </a:solidFill>
                <a:latin typeface="Times New Roman" pitchFamily="18" charset="0"/>
                <a:cs typeface="Times New Roman" pitchFamily="18" charset="0"/>
              </a:rPr>
              <a:t> </a:t>
            </a:r>
            <a:r>
              <a:rPr lang="ru-RU" sz="3400" b="1" i="1" u="sng" dirty="0" err="1" smtClean="0">
                <a:solidFill>
                  <a:srgbClr val="FF0000"/>
                </a:solidFill>
                <a:latin typeface="Times New Roman" pitchFamily="18" charset="0"/>
                <a:cs typeface="Times New Roman" pitchFamily="18" charset="0"/>
              </a:rPr>
              <a:t>тобы</a:t>
            </a:r>
            <a:r>
              <a:rPr lang="ru-RU" sz="3400" b="1" i="1" u="sng" dirty="0" smtClean="0">
                <a:solidFill>
                  <a:srgbClr val="FF0000"/>
                </a:solidFill>
                <a:latin typeface="Times New Roman" pitchFamily="18" charset="0"/>
                <a:cs typeface="Times New Roman" pitchFamily="18" charset="0"/>
              </a:rPr>
              <a:t>.</a:t>
            </a:r>
            <a:endParaRPr lang="en-US" sz="3400" b="1" i="1" u="sng" dirty="0">
              <a:solidFill>
                <a:srgbClr val="FF0000"/>
              </a:solidFill>
              <a:latin typeface="Times New Roman" pitchFamily="18" charset="0"/>
              <a:cs typeface="Times New Roman" pitchFamily="18" charset="0"/>
            </a:endParaRPr>
          </a:p>
          <a:p>
            <a:pPr marL="0" indent="0">
              <a:buNone/>
            </a:pPr>
            <a:r>
              <a:rPr lang="kk-KZ" sz="3400" b="1" i="1" dirty="0" smtClean="0">
                <a:solidFill>
                  <a:srgbClr val="002060"/>
                </a:solidFill>
                <a:latin typeface="Times New Roman" pitchFamily="18" charset="0"/>
                <a:cs typeface="Times New Roman" pitchFamily="18" charset="0"/>
              </a:rPr>
              <a:t>Берілген натурал сандардың ең</a:t>
            </a:r>
            <a:r>
              <a:rPr lang="en-US" sz="3400" b="1" i="1" dirty="0" smtClean="0">
                <a:solidFill>
                  <a:srgbClr val="002060"/>
                </a:solidFill>
                <a:latin typeface="Times New Roman" pitchFamily="18" charset="0"/>
                <a:cs typeface="Times New Roman" pitchFamily="18" charset="0"/>
              </a:rPr>
              <a:t> </a:t>
            </a:r>
            <a:r>
              <a:rPr lang="kk-KZ" sz="3400" b="1" i="1" dirty="0" smtClean="0">
                <a:solidFill>
                  <a:srgbClr val="002060"/>
                </a:solidFill>
                <a:latin typeface="Times New Roman" pitchFamily="18" charset="0"/>
                <a:cs typeface="Times New Roman" pitchFamily="18" charset="0"/>
              </a:rPr>
              <a:t>үлкен ортақ бөлгіші деп сол сандардың әрқайсысы бөлінетін ең үлкен натурал санды айтады.</a:t>
            </a:r>
          </a:p>
          <a:p>
            <a:pPr marL="0" indent="0">
              <a:buNone/>
            </a:pPr>
            <a:r>
              <a:rPr lang="kk-KZ" sz="3400" b="1" i="1" u="sng" dirty="0">
                <a:solidFill>
                  <a:srgbClr val="FF0000"/>
                </a:solidFill>
                <a:latin typeface="Times New Roman" pitchFamily="18" charset="0"/>
                <a:cs typeface="Times New Roman" pitchFamily="18" charset="0"/>
              </a:rPr>
              <a:t>Құрама сандар тобы.</a:t>
            </a:r>
            <a:endParaRPr lang="en-US" sz="3400" b="1" i="1" u="sng" dirty="0">
              <a:solidFill>
                <a:srgbClr val="FF0000"/>
              </a:solidFill>
              <a:latin typeface="Times New Roman" pitchFamily="18" charset="0"/>
              <a:cs typeface="Times New Roman" pitchFamily="18" charset="0"/>
            </a:endParaRPr>
          </a:p>
          <a:p>
            <a:pPr marL="0" indent="0">
              <a:buNone/>
            </a:pPr>
            <a:r>
              <a:rPr lang="en-US" sz="3400" b="1" i="1" dirty="0" smtClean="0">
                <a:solidFill>
                  <a:srgbClr val="002060"/>
                </a:solidFill>
                <a:latin typeface="Times New Roman" pitchFamily="18" charset="0"/>
                <a:cs typeface="Times New Roman" pitchFamily="18" charset="0"/>
              </a:rPr>
              <a:t>1-</a:t>
            </a:r>
            <a:r>
              <a:rPr lang="kk-KZ" sz="3400" b="1" i="1" dirty="0" smtClean="0">
                <a:solidFill>
                  <a:srgbClr val="002060"/>
                </a:solidFill>
                <a:latin typeface="Times New Roman" pitchFamily="18" charset="0"/>
                <a:cs typeface="Times New Roman" pitchFamily="18" charset="0"/>
              </a:rPr>
              <a:t>ге тең бірғана ортақ бөлгіші бар натурал сандар өзара жай сандар деп аталады.</a:t>
            </a:r>
          </a:p>
          <a:p>
            <a:pPr marL="0" indent="0">
              <a:buNone/>
            </a:pPr>
            <a:r>
              <a:rPr lang="kk-KZ" sz="3400" b="1" i="1" dirty="0">
                <a:solidFill>
                  <a:srgbClr val="002060"/>
                </a:solidFill>
                <a:latin typeface="Times New Roman" pitchFamily="18" charset="0"/>
                <a:cs typeface="Times New Roman" pitchFamily="18" charset="0"/>
              </a:rPr>
              <a:t>М</a:t>
            </a:r>
            <a:r>
              <a:rPr lang="kk-KZ" sz="3400" b="1" i="1" dirty="0" smtClean="0">
                <a:solidFill>
                  <a:srgbClr val="002060"/>
                </a:solidFill>
                <a:latin typeface="Times New Roman" pitchFamily="18" charset="0"/>
                <a:cs typeface="Times New Roman" pitchFamily="18" charset="0"/>
              </a:rPr>
              <a:t>ысалы, ЕҮОБ (</a:t>
            </a:r>
            <a:r>
              <a:rPr lang="en-US" sz="3400" b="1" i="1" dirty="0" smtClean="0">
                <a:solidFill>
                  <a:srgbClr val="002060"/>
                </a:solidFill>
                <a:latin typeface="Times New Roman" pitchFamily="18" charset="0"/>
                <a:cs typeface="Times New Roman" pitchFamily="18" charset="0"/>
              </a:rPr>
              <a:t>3</a:t>
            </a:r>
            <a:r>
              <a:rPr lang="ru-RU" sz="3400" b="1" i="1" dirty="0" smtClean="0">
                <a:solidFill>
                  <a:srgbClr val="002060"/>
                </a:solidFill>
                <a:latin typeface="Times New Roman" pitchFamily="18" charset="0"/>
                <a:cs typeface="Times New Roman" pitchFamily="18" charset="0"/>
              </a:rPr>
              <a:t>; 5</a:t>
            </a:r>
            <a:r>
              <a:rPr lang="kk-KZ" sz="3400" b="1" i="1" dirty="0" smtClean="0">
                <a:solidFill>
                  <a:srgbClr val="002060"/>
                </a:solidFill>
                <a:latin typeface="Times New Roman" pitchFamily="18" charset="0"/>
                <a:cs typeface="Times New Roman" pitchFamily="18" charset="0"/>
              </a:rPr>
              <a:t>) </a:t>
            </a:r>
            <a:r>
              <a:rPr lang="en-US" sz="3400" b="1" i="1" dirty="0" smtClean="0">
                <a:solidFill>
                  <a:srgbClr val="002060"/>
                </a:solidFill>
                <a:latin typeface="Times New Roman" pitchFamily="18" charset="0"/>
                <a:cs typeface="Times New Roman" pitchFamily="18" charset="0"/>
              </a:rPr>
              <a:t>= 1</a:t>
            </a:r>
          </a:p>
          <a:p>
            <a:pPr marL="0" indent="0">
              <a:buNone/>
            </a:pPr>
            <a:r>
              <a:rPr lang="en-US" sz="3400" b="1" i="1" dirty="0" smtClean="0">
                <a:solidFill>
                  <a:srgbClr val="002060"/>
                </a:solidFill>
                <a:latin typeface="Times New Roman" pitchFamily="18" charset="0"/>
                <a:cs typeface="Times New Roman" pitchFamily="18" charset="0"/>
              </a:rPr>
              <a:t>5 </a:t>
            </a:r>
            <a:r>
              <a:rPr lang="kk-KZ" sz="3400" b="1" i="1" dirty="0" smtClean="0">
                <a:solidFill>
                  <a:srgbClr val="002060"/>
                </a:solidFill>
                <a:latin typeface="Times New Roman" pitchFamily="18" charset="0"/>
                <a:cs typeface="Times New Roman" pitchFamily="18" charset="0"/>
              </a:rPr>
              <a:t>пен </a:t>
            </a:r>
            <a:r>
              <a:rPr lang="en-US" sz="3400" b="1" i="1" dirty="0" smtClean="0">
                <a:solidFill>
                  <a:srgbClr val="002060"/>
                </a:solidFill>
                <a:latin typeface="Times New Roman" pitchFamily="18" charset="0"/>
                <a:cs typeface="Times New Roman" pitchFamily="18" charset="0"/>
              </a:rPr>
              <a:t>3 </a:t>
            </a:r>
            <a:r>
              <a:rPr lang="kk-KZ" sz="3400" b="1" i="1" dirty="0" smtClean="0">
                <a:solidFill>
                  <a:srgbClr val="002060"/>
                </a:solidFill>
                <a:latin typeface="Times New Roman" pitchFamily="18" charset="0"/>
                <a:cs typeface="Times New Roman" pitchFamily="18" charset="0"/>
              </a:rPr>
              <a:t>өзара жай сандар.</a:t>
            </a:r>
            <a:endParaRPr lang="ru-RU" sz="3400" b="1" i="1" dirty="0">
              <a:solidFill>
                <a:srgbClr val="00206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clrChange>
              <a:clrFrom>
                <a:srgbClr val="848284"/>
              </a:clrFrom>
              <a:clrTo>
                <a:srgbClr val="848284">
                  <a:alpha val="0"/>
                </a:srgbClr>
              </a:clrTo>
            </a:clrChange>
            <a:extLst>
              <a:ext uri="{28A0092B-C50C-407E-A947-70E740481C1C}">
                <a14:useLocalDpi xmlns="" xmlns:a14="http://schemas.microsoft.com/office/drawing/2010/main" val="0"/>
              </a:ext>
            </a:extLst>
          </a:blip>
          <a:srcRect/>
          <a:stretch>
            <a:fillRect/>
          </a:stretch>
        </p:blipFill>
        <p:spPr bwMode="auto">
          <a:xfrm>
            <a:off x="0" y="53181"/>
            <a:ext cx="1160463" cy="1071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6" descr="MCj04166460000[1]"/>
          <p:cNvPicPr>
            <a:picLocks noChangeAspect="1" noChangeArrowheads="1"/>
          </p:cNvPicPr>
          <p:nvPr/>
        </p:nvPicPr>
        <p:blipFill>
          <a:blip r:embed="rId4" cstate="print">
            <a:lum bright="-12000"/>
            <a:extLst>
              <a:ext uri="{28A0092B-C50C-407E-A947-70E740481C1C}">
                <a14:useLocalDpi xmlns="" xmlns:a14="http://schemas.microsoft.com/office/drawing/2010/main" val="0"/>
              </a:ext>
            </a:extLst>
          </a:blip>
          <a:srcRect/>
          <a:stretch>
            <a:fillRect/>
          </a:stretch>
        </p:blipFill>
        <p:spPr bwMode="auto">
          <a:xfrm>
            <a:off x="7545288" y="4581128"/>
            <a:ext cx="2100263" cy="2174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83288780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calcmode="lin" valueType="num">
                                      <p:cBhvr>
                                        <p:cTn id="3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1" end="1"/>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4" end="4"/>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p:cTn id="4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Скругленный прямоугольник 17"/>
          <p:cNvSpPr/>
          <p:nvPr/>
        </p:nvSpPr>
        <p:spPr>
          <a:xfrm>
            <a:off x="416496" y="476672"/>
            <a:ext cx="9001000" cy="5832054"/>
          </a:xfrm>
          <a:prstGeom prst="roundRect">
            <a:avLst>
              <a:gd name="adj" fmla="val 19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 name="Group 2"/>
          <p:cNvGraphicFramePr>
            <a:graphicFrameLocks noGrp="1"/>
          </p:cNvGraphicFramePr>
          <p:nvPr>
            <p:extLst>
              <p:ext uri="{D42A27DB-BD31-4B8C-83A1-F6EECF244321}">
                <p14:modId xmlns="" xmlns:p14="http://schemas.microsoft.com/office/powerpoint/2010/main" val="2612130662"/>
              </p:ext>
            </p:extLst>
          </p:nvPr>
        </p:nvGraphicFramePr>
        <p:xfrm>
          <a:off x="777976" y="2060848"/>
          <a:ext cx="8351488" cy="3686968"/>
        </p:xfrm>
        <a:graphic>
          <a:graphicData uri="http://schemas.openxmlformats.org/drawingml/2006/table">
            <a:tbl>
              <a:tblPr/>
              <a:tblGrid>
                <a:gridCol w="2519861"/>
                <a:gridCol w="2915813"/>
                <a:gridCol w="2915814"/>
              </a:tblGrid>
              <a:tr h="9217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17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17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17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ru-RU" sz="2800" b="0" i="0" u="none" strike="noStrike" cap="none" normalizeH="0" baseline="0" dirty="0" smtClean="0">
                        <a:ln>
                          <a:noFill/>
                        </a:ln>
                        <a:solidFill>
                          <a:schemeClr val="tx1"/>
                        </a:solidFill>
                        <a:effectLst/>
                        <a:latin typeface="Monotype Corsiva"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 Box 26"/>
          <p:cNvSpPr txBox="1">
            <a:spLocks noChangeArrowheads="1"/>
          </p:cNvSpPr>
          <p:nvPr/>
        </p:nvSpPr>
        <p:spPr bwMode="auto">
          <a:xfrm>
            <a:off x="1712044" y="549275"/>
            <a:ext cx="6337300" cy="519113"/>
          </a:xfrm>
          <a:prstGeom prst="rect">
            <a:avLst/>
          </a:prstGeom>
          <a:noFill/>
          <a:ln w="9525">
            <a:noFill/>
            <a:miter lim="800000"/>
            <a:headEnd/>
            <a:tailEnd/>
          </a:ln>
        </p:spPr>
        <p:txBody>
          <a:bodyPr>
            <a:spAutoFit/>
          </a:bodyPr>
          <a:lstStyle/>
          <a:p>
            <a:pPr algn="ctr">
              <a:spcBef>
                <a:spcPct val="50000"/>
              </a:spcBef>
            </a:pPr>
            <a:r>
              <a:rPr lang="kk-KZ" sz="2800" b="1" dirty="0">
                <a:solidFill>
                  <a:srgbClr val="000099"/>
                </a:solidFill>
              </a:rPr>
              <a:t>“Дұрысын тап” ойыны</a:t>
            </a:r>
            <a:endParaRPr lang="ru-RU" sz="2800" b="1" dirty="0">
              <a:solidFill>
                <a:srgbClr val="000099"/>
              </a:solidFill>
            </a:endParaRPr>
          </a:p>
        </p:txBody>
      </p:sp>
      <p:sp>
        <p:nvSpPr>
          <p:cNvPr id="6" name="Text Box 27"/>
          <p:cNvSpPr txBox="1">
            <a:spLocks noChangeArrowheads="1"/>
          </p:cNvSpPr>
          <p:nvPr/>
        </p:nvSpPr>
        <p:spPr bwMode="auto">
          <a:xfrm>
            <a:off x="875262" y="2204864"/>
            <a:ext cx="2205530" cy="707886"/>
          </a:xfrm>
          <a:prstGeom prst="rect">
            <a:avLst/>
          </a:prstGeom>
          <a:noFill/>
          <a:ln w="9525">
            <a:noFill/>
            <a:miter lim="800000"/>
            <a:headEnd/>
            <a:tailEnd/>
          </a:ln>
        </p:spPr>
        <p:txBody>
          <a:bodyPr wrap="square">
            <a:spAutoFit/>
          </a:bodyPr>
          <a:lstStyle/>
          <a:p>
            <a:pPr algn="ctr">
              <a:spcBef>
                <a:spcPct val="50000"/>
              </a:spcBef>
            </a:pPr>
            <a:r>
              <a:rPr lang="kk-KZ" sz="4000" b="1" dirty="0">
                <a:latin typeface="Times New Roman" pitchFamily="18" charset="0"/>
                <a:cs typeface="Times New Roman" pitchFamily="18" charset="0"/>
              </a:rPr>
              <a:t>7</a:t>
            </a:r>
            <a:endParaRPr lang="ru-RU" sz="4000" b="1" dirty="0">
              <a:latin typeface="Times New Roman" pitchFamily="18" charset="0"/>
              <a:cs typeface="Times New Roman" pitchFamily="18" charset="0"/>
            </a:endParaRPr>
          </a:p>
        </p:txBody>
      </p:sp>
      <p:sp>
        <p:nvSpPr>
          <p:cNvPr id="7" name="Text Box 28"/>
          <p:cNvSpPr txBox="1">
            <a:spLocks noChangeArrowheads="1"/>
          </p:cNvSpPr>
          <p:nvPr/>
        </p:nvSpPr>
        <p:spPr bwMode="auto">
          <a:xfrm>
            <a:off x="848544" y="3082147"/>
            <a:ext cx="2205530" cy="707886"/>
          </a:xfrm>
          <a:prstGeom prst="rect">
            <a:avLst/>
          </a:prstGeom>
          <a:noFill/>
          <a:ln w="9525">
            <a:noFill/>
            <a:miter lim="800000"/>
            <a:headEnd/>
            <a:tailEnd/>
          </a:ln>
        </p:spPr>
        <p:txBody>
          <a:bodyPr wrap="square">
            <a:spAutoFit/>
          </a:bodyPr>
          <a:lstStyle/>
          <a:p>
            <a:pPr algn="ctr">
              <a:spcBef>
                <a:spcPct val="50000"/>
              </a:spcBef>
            </a:pPr>
            <a:r>
              <a:rPr lang="kk-KZ" sz="4000" b="1" dirty="0">
                <a:latin typeface="Times New Roman" pitchFamily="18" charset="0"/>
                <a:cs typeface="Times New Roman" pitchFamily="18" charset="0"/>
              </a:rPr>
              <a:t>20</a:t>
            </a:r>
            <a:endParaRPr lang="ru-RU" sz="4000" b="1" dirty="0">
              <a:latin typeface="Times New Roman" pitchFamily="18" charset="0"/>
              <a:cs typeface="Times New Roman" pitchFamily="18" charset="0"/>
            </a:endParaRPr>
          </a:p>
        </p:txBody>
      </p:sp>
      <p:sp>
        <p:nvSpPr>
          <p:cNvPr id="8" name="Text Box 29"/>
          <p:cNvSpPr txBox="1">
            <a:spLocks noChangeArrowheads="1"/>
          </p:cNvSpPr>
          <p:nvPr/>
        </p:nvSpPr>
        <p:spPr bwMode="auto">
          <a:xfrm>
            <a:off x="776536" y="4005064"/>
            <a:ext cx="2283678" cy="707886"/>
          </a:xfrm>
          <a:prstGeom prst="rect">
            <a:avLst/>
          </a:prstGeom>
          <a:noFill/>
          <a:ln w="9525">
            <a:noFill/>
            <a:miter lim="800000"/>
            <a:headEnd/>
            <a:tailEnd/>
          </a:ln>
        </p:spPr>
        <p:txBody>
          <a:bodyPr wrap="square">
            <a:spAutoFit/>
          </a:bodyPr>
          <a:lstStyle/>
          <a:p>
            <a:pPr algn="ctr">
              <a:spcBef>
                <a:spcPct val="50000"/>
              </a:spcBef>
            </a:pPr>
            <a:r>
              <a:rPr lang="kk-KZ" sz="4000" b="1" dirty="0">
                <a:latin typeface="Times New Roman" pitchFamily="18" charset="0"/>
                <a:cs typeface="Times New Roman" pitchFamily="18" charset="0"/>
              </a:rPr>
              <a:t>54</a:t>
            </a:r>
            <a:endParaRPr lang="ru-RU" sz="4000" b="1" dirty="0">
              <a:latin typeface="Times New Roman" pitchFamily="18" charset="0"/>
              <a:cs typeface="Times New Roman" pitchFamily="18" charset="0"/>
            </a:endParaRPr>
          </a:p>
        </p:txBody>
      </p:sp>
      <p:sp>
        <p:nvSpPr>
          <p:cNvPr id="9" name="Text Box 30"/>
          <p:cNvSpPr txBox="1">
            <a:spLocks noChangeArrowheads="1"/>
          </p:cNvSpPr>
          <p:nvPr/>
        </p:nvSpPr>
        <p:spPr bwMode="auto">
          <a:xfrm>
            <a:off x="776536" y="4881354"/>
            <a:ext cx="2285414" cy="707886"/>
          </a:xfrm>
          <a:prstGeom prst="rect">
            <a:avLst/>
          </a:prstGeom>
          <a:noFill/>
          <a:ln w="9525">
            <a:noFill/>
            <a:miter lim="800000"/>
            <a:headEnd/>
            <a:tailEnd/>
          </a:ln>
        </p:spPr>
        <p:txBody>
          <a:bodyPr wrap="square">
            <a:spAutoFit/>
          </a:bodyPr>
          <a:lstStyle/>
          <a:p>
            <a:pPr algn="ctr">
              <a:spcBef>
                <a:spcPct val="50000"/>
              </a:spcBef>
            </a:pPr>
            <a:r>
              <a:rPr lang="kk-KZ" sz="4000" b="1" dirty="0">
                <a:latin typeface="Times New Roman" pitchFamily="18" charset="0"/>
                <a:cs typeface="Times New Roman" pitchFamily="18" charset="0"/>
              </a:rPr>
              <a:t>66</a:t>
            </a:r>
            <a:endParaRPr lang="ru-RU" sz="4000" b="1" dirty="0">
              <a:latin typeface="Times New Roman" pitchFamily="18" charset="0"/>
              <a:cs typeface="Times New Roman" pitchFamily="18" charset="0"/>
            </a:endParaRPr>
          </a:p>
        </p:txBody>
      </p:sp>
      <p:sp>
        <p:nvSpPr>
          <p:cNvPr id="10" name="Text Box 28"/>
          <p:cNvSpPr txBox="1">
            <a:spLocks noChangeArrowheads="1"/>
          </p:cNvSpPr>
          <p:nvPr/>
        </p:nvSpPr>
        <p:spPr bwMode="auto">
          <a:xfrm>
            <a:off x="3944888" y="2276872"/>
            <a:ext cx="1655016" cy="523220"/>
          </a:xfrm>
          <a:prstGeom prst="rect">
            <a:avLst/>
          </a:prstGeom>
          <a:noFill/>
          <a:ln w="9525">
            <a:noFill/>
            <a:miter lim="800000"/>
            <a:headEnd/>
            <a:tailEnd/>
          </a:ln>
        </p:spPr>
        <p:txBody>
          <a:bodyPr wrap="square">
            <a:spAutoFit/>
          </a:bodyPr>
          <a:lstStyle/>
          <a:p>
            <a:pPr>
              <a:spcBef>
                <a:spcPct val="50000"/>
              </a:spcBef>
            </a:pPr>
            <a:r>
              <a:rPr lang="kk-KZ" sz="2800" b="1" dirty="0">
                <a:latin typeface="Times New Roman" pitchFamily="18" charset="0"/>
                <a:cs typeface="Times New Roman" pitchFamily="18" charset="0"/>
              </a:rPr>
              <a:t>Жай сан</a:t>
            </a:r>
            <a:endParaRPr lang="ru-RU" sz="2800" b="1" dirty="0">
              <a:latin typeface="Times New Roman" pitchFamily="18" charset="0"/>
              <a:cs typeface="Times New Roman" pitchFamily="18" charset="0"/>
            </a:endParaRPr>
          </a:p>
        </p:txBody>
      </p:sp>
      <p:sp>
        <p:nvSpPr>
          <p:cNvPr id="11" name="Text Box 28"/>
          <p:cNvSpPr txBox="1">
            <a:spLocks noChangeArrowheads="1"/>
          </p:cNvSpPr>
          <p:nvPr/>
        </p:nvSpPr>
        <p:spPr bwMode="auto">
          <a:xfrm>
            <a:off x="3728864" y="3193812"/>
            <a:ext cx="2205530" cy="523220"/>
          </a:xfrm>
          <a:prstGeom prst="rect">
            <a:avLst/>
          </a:prstGeom>
          <a:noFill/>
          <a:ln w="9525">
            <a:noFill/>
            <a:miter lim="800000"/>
            <a:headEnd/>
            <a:tailEnd/>
          </a:ln>
        </p:spPr>
        <p:txBody>
          <a:bodyPr wrap="square">
            <a:spAutoFit/>
          </a:bodyPr>
          <a:lstStyle/>
          <a:p>
            <a:pPr algn="ctr">
              <a:spcBef>
                <a:spcPct val="50000"/>
              </a:spcBef>
            </a:pPr>
            <a:r>
              <a:rPr lang="kk-KZ" sz="2800" b="1" dirty="0">
                <a:latin typeface="Times New Roman" pitchFamily="18" charset="0"/>
                <a:cs typeface="Times New Roman" pitchFamily="18" charset="0"/>
              </a:rPr>
              <a:t>Құрама сан</a:t>
            </a:r>
            <a:endParaRPr lang="ru-RU" sz="2800" b="1" dirty="0">
              <a:latin typeface="Times New Roman" pitchFamily="18" charset="0"/>
              <a:cs typeface="Times New Roman" pitchFamily="18" charset="0"/>
            </a:endParaRPr>
          </a:p>
        </p:txBody>
      </p:sp>
      <p:sp>
        <p:nvSpPr>
          <p:cNvPr id="12" name="Text Box 28"/>
          <p:cNvSpPr txBox="1">
            <a:spLocks noChangeArrowheads="1"/>
          </p:cNvSpPr>
          <p:nvPr/>
        </p:nvSpPr>
        <p:spPr bwMode="auto">
          <a:xfrm>
            <a:off x="3788865" y="4058976"/>
            <a:ext cx="1969348" cy="523220"/>
          </a:xfrm>
          <a:prstGeom prst="rect">
            <a:avLst/>
          </a:prstGeom>
          <a:noFill/>
          <a:ln w="9525">
            <a:noFill/>
            <a:miter lim="800000"/>
            <a:headEnd/>
            <a:tailEnd/>
          </a:ln>
        </p:spPr>
        <p:txBody>
          <a:bodyPr wrap="square">
            <a:spAutoFit/>
          </a:bodyPr>
          <a:lstStyle/>
          <a:p>
            <a:pPr algn="ctr">
              <a:spcBef>
                <a:spcPct val="50000"/>
              </a:spcBef>
            </a:pPr>
            <a:r>
              <a:rPr lang="kk-KZ" sz="2800" b="1">
                <a:latin typeface="Times New Roman" pitchFamily="18" charset="0"/>
                <a:cs typeface="Times New Roman" pitchFamily="18" charset="0"/>
              </a:rPr>
              <a:t>Жай сан</a:t>
            </a:r>
            <a:endParaRPr lang="ru-RU" sz="2800" b="1">
              <a:latin typeface="Times New Roman" pitchFamily="18" charset="0"/>
              <a:cs typeface="Times New Roman" pitchFamily="18" charset="0"/>
            </a:endParaRPr>
          </a:p>
        </p:txBody>
      </p:sp>
      <p:sp>
        <p:nvSpPr>
          <p:cNvPr id="13" name="Text Box 28"/>
          <p:cNvSpPr txBox="1">
            <a:spLocks noChangeArrowheads="1"/>
          </p:cNvSpPr>
          <p:nvPr/>
        </p:nvSpPr>
        <p:spPr bwMode="auto">
          <a:xfrm>
            <a:off x="3778724" y="4994012"/>
            <a:ext cx="2205530" cy="523220"/>
          </a:xfrm>
          <a:prstGeom prst="rect">
            <a:avLst/>
          </a:prstGeom>
          <a:noFill/>
          <a:ln w="9525">
            <a:noFill/>
            <a:miter lim="800000"/>
            <a:headEnd/>
            <a:tailEnd/>
          </a:ln>
        </p:spPr>
        <p:txBody>
          <a:bodyPr wrap="square">
            <a:spAutoFit/>
          </a:bodyPr>
          <a:lstStyle/>
          <a:p>
            <a:pPr algn="ctr">
              <a:spcBef>
                <a:spcPct val="50000"/>
              </a:spcBef>
            </a:pPr>
            <a:r>
              <a:rPr lang="kk-KZ" sz="2800" b="1" dirty="0">
                <a:latin typeface="Times New Roman" pitchFamily="18" charset="0"/>
                <a:cs typeface="Times New Roman" pitchFamily="18" charset="0"/>
              </a:rPr>
              <a:t>Құрама сан</a:t>
            </a:r>
            <a:endParaRPr lang="ru-RU" sz="2800" b="1" dirty="0">
              <a:latin typeface="Times New Roman" pitchFamily="18" charset="0"/>
              <a:cs typeface="Times New Roman" pitchFamily="18" charset="0"/>
            </a:endParaRPr>
          </a:p>
        </p:txBody>
      </p:sp>
      <p:sp>
        <p:nvSpPr>
          <p:cNvPr id="14" name="AutoShape 34"/>
          <p:cNvSpPr>
            <a:spLocks noChangeArrowheads="1"/>
          </p:cNvSpPr>
          <p:nvPr/>
        </p:nvSpPr>
        <p:spPr bwMode="auto">
          <a:xfrm>
            <a:off x="1042988" y="620713"/>
            <a:ext cx="936625" cy="649287"/>
          </a:xfrm>
          <a:prstGeom prst="smileyFace">
            <a:avLst>
              <a:gd name="adj" fmla="val 4653"/>
            </a:avLst>
          </a:prstGeom>
          <a:solidFill>
            <a:srgbClr val="FFCC66"/>
          </a:solidFill>
          <a:ln w="9525">
            <a:solidFill>
              <a:schemeClr val="tx1"/>
            </a:solidFill>
            <a:round/>
            <a:headEnd/>
            <a:tailEnd/>
          </a:ln>
        </p:spPr>
        <p:txBody>
          <a:bodyPr wrap="none" anchor="ctr"/>
          <a:lstStyle/>
          <a:p>
            <a:endParaRPr lang="ru-RU"/>
          </a:p>
        </p:txBody>
      </p:sp>
      <p:sp>
        <p:nvSpPr>
          <p:cNvPr id="15" name="AutoShape 35"/>
          <p:cNvSpPr>
            <a:spLocks noChangeArrowheads="1"/>
          </p:cNvSpPr>
          <p:nvPr/>
        </p:nvSpPr>
        <p:spPr bwMode="auto">
          <a:xfrm>
            <a:off x="7760791" y="620713"/>
            <a:ext cx="936625" cy="649287"/>
          </a:xfrm>
          <a:prstGeom prst="smileyFace">
            <a:avLst>
              <a:gd name="adj" fmla="val -4653"/>
            </a:avLst>
          </a:prstGeom>
          <a:solidFill>
            <a:srgbClr val="FFCC66"/>
          </a:solidFill>
          <a:ln w="9525">
            <a:solidFill>
              <a:schemeClr val="tx1"/>
            </a:solidFill>
            <a:round/>
            <a:headEnd/>
            <a:tailEnd/>
          </a:ln>
        </p:spPr>
        <p:txBody>
          <a:bodyPr wrap="none" anchor="ctr"/>
          <a:lstStyle/>
          <a:p>
            <a:endParaRPr lang="ru-RU"/>
          </a:p>
        </p:txBody>
      </p:sp>
      <p:sp>
        <p:nvSpPr>
          <p:cNvPr id="16" name="Text Box 36"/>
          <p:cNvSpPr txBox="1">
            <a:spLocks noChangeArrowheads="1"/>
          </p:cNvSpPr>
          <p:nvPr/>
        </p:nvSpPr>
        <p:spPr bwMode="auto">
          <a:xfrm>
            <a:off x="784225" y="1241425"/>
            <a:ext cx="1512888" cy="396875"/>
          </a:xfrm>
          <a:prstGeom prst="rect">
            <a:avLst/>
          </a:prstGeom>
          <a:noFill/>
          <a:ln w="9525">
            <a:noFill/>
            <a:miter lim="800000"/>
            <a:headEnd/>
            <a:tailEnd/>
          </a:ln>
        </p:spPr>
        <p:txBody>
          <a:bodyPr>
            <a:spAutoFit/>
          </a:bodyPr>
          <a:lstStyle/>
          <a:p>
            <a:pPr algn="ctr">
              <a:spcBef>
                <a:spcPct val="50000"/>
              </a:spcBef>
            </a:pPr>
            <a:r>
              <a:rPr lang="kk-KZ" sz="2000" b="1">
                <a:solidFill>
                  <a:srgbClr val="000099"/>
                </a:solidFill>
              </a:rPr>
              <a:t>Дұрыс</a:t>
            </a:r>
            <a:endParaRPr lang="ru-RU" sz="2000" b="1">
              <a:solidFill>
                <a:srgbClr val="000099"/>
              </a:solidFill>
            </a:endParaRPr>
          </a:p>
        </p:txBody>
      </p:sp>
      <p:sp>
        <p:nvSpPr>
          <p:cNvPr id="17" name="Text Box 37"/>
          <p:cNvSpPr txBox="1">
            <a:spLocks noChangeArrowheads="1"/>
          </p:cNvSpPr>
          <p:nvPr/>
        </p:nvSpPr>
        <p:spPr bwMode="auto">
          <a:xfrm>
            <a:off x="7473280" y="1241425"/>
            <a:ext cx="1512888" cy="396875"/>
          </a:xfrm>
          <a:prstGeom prst="rect">
            <a:avLst/>
          </a:prstGeom>
          <a:noFill/>
          <a:ln w="9525">
            <a:noFill/>
            <a:miter lim="800000"/>
            <a:headEnd/>
            <a:tailEnd/>
          </a:ln>
        </p:spPr>
        <p:txBody>
          <a:bodyPr>
            <a:spAutoFit/>
          </a:bodyPr>
          <a:lstStyle/>
          <a:p>
            <a:pPr algn="ctr">
              <a:spcBef>
                <a:spcPct val="50000"/>
              </a:spcBef>
            </a:pPr>
            <a:r>
              <a:rPr lang="kk-KZ" sz="2000" b="1" dirty="0">
                <a:solidFill>
                  <a:srgbClr val="000099"/>
                </a:solidFill>
              </a:rPr>
              <a:t>Дұрыс емес</a:t>
            </a:r>
            <a:endParaRPr lang="ru-RU" sz="2000" b="1" dirty="0">
              <a:solidFill>
                <a:srgbClr val="000099"/>
              </a:solidFill>
            </a:endParaRPr>
          </a:p>
        </p:txBody>
      </p:sp>
    </p:spTree>
    <p:extLst>
      <p:ext uri="{BB962C8B-B14F-4D97-AF65-F5344CB8AC3E}">
        <p14:creationId xmlns="" xmlns:p14="http://schemas.microsoft.com/office/powerpoint/2010/main" val="35721363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 calcmode="lin" valueType="num">
                                      <p:cBhvr>
                                        <p:cTn id="40" dur="1000" fill="hold"/>
                                        <p:tgtEl>
                                          <p:spTgt spid="4"/>
                                        </p:tgtEl>
                                        <p:attrNameLst>
                                          <p:attrName>style.rotation</p:attrName>
                                        </p:attrNameLst>
                                      </p:cBhvr>
                                      <p:tavLst>
                                        <p:tav tm="0">
                                          <p:val>
                                            <p:fltVal val="90"/>
                                          </p:val>
                                        </p:tav>
                                        <p:tav tm="100000">
                                          <p:val>
                                            <p:fltVal val="0"/>
                                          </p:val>
                                        </p:tav>
                                      </p:tavLst>
                                    </p:anim>
                                    <p:animEffect transition="in" filter="fade">
                                      <p:cBhvr>
                                        <p:cTn id="41" dur="1000"/>
                                        <p:tgtEl>
                                          <p:spTgt spid="4"/>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fltVal val="0"/>
                                          </p:val>
                                        </p:tav>
                                        <p:tav tm="100000">
                                          <p:val>
                                            <p:strVal val="#ppt_w"/>
                                          </p:val>
                                        </p:tav>
                                      </p:tavLst>
                                    </p:anim>
                                    <p:anim calcmode="lin" valueType="num">
                                      <p:cBhvr>
                                        <p:cTn id="45" dur="1000" fill="hold"/>
                                        <p:tgtEl>
                                          <p:spTgt spid="6"/>
                                        </p:tgtEl>
                                        <p:attrNameLst>
                                          <p:attrName>ppt_h</p:attrName>
                                        </p:attrNameLst>
                                      </p:cBhvr>
                                      <p:tavLst>
                                        <p:tav tm="0">
                                          <p:val>
                                            <p:fltVal val="0"/>
                                          </p:val>
                                        </p:tav>
                                        <p:tav tm="100000">
                                          <p:val>
                                            <p:strVal val="#ppt_h"/>
                                          </p:val>
                                        </p:tav>
                                      </p:tavLst>
                                    </p:anim>
                                    <p:anim calcmode="lin" valueType="num">
                                      <p:cBhvr>
                                        <p:cTn id="46" dur="1000" fill="hold"/>
                                        <p:tgtEl>
                                          <p:spTgt spid="6"/>
                                        </p:tgtEl>
                                        <p:attrNameLst>
                                          <p:attrName>style.rotation</p:attrName>
                                        </p:attrNameLst>
                                      </p:cBhvr>
                                      <p:tavLst>
                                        <p:tav tm="0">
                                          <p:val>
                                            <p:fltVal val="90"/>
                                          </p:val>
                                        </p:tav>
                                        <p:tav tm="100000">
                                          <p:val>
                                            <p:fltVal val="0"/>
                                          </p:val>
                                        </p:tav>
                                      </p:tavLst>
                                    </p:anim>
                                    <p:animEffect transition="in" filter="fade">
                                      <p:cBhvr>
                                        <p:cTn id="47" dur="1000"/>
                                        <p:tgtEl>
                                          <p:spTgt spid="6"/>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fltVal val="0"/>
                                          </p:val>
                                        </p:tav>
                                        <p:tav tm="100000">
                                          <p:val>
                                            <p:strVal val="#ppt_w"/>
                                          </p:val>
                                        </p:tav>
                                      </p:tavLst>
                                    </p:anim>
                                    <p:anim calcmode="lin" valueType="num">
                                      <p:cBhvr>
                                        <p:cTn id="51" dur="1000" fill="hold"/>
                                        <p:tgtEl>
                                          <p:spTgt spid="7"/>
                                        </p:tgtEl>
                                        <p:attrNameLst>
                                          <p:attrName>ppt_h</p:attrName>
                                        </p:attrNameLst>
                                      </p:cBhvr>
                                      <p:tavLst>
                                        <p:tav tm="0">
                                          <p:val>
                                            <p:fltVal val="0"/>
                                          </p:val>
                                        </p:tav>
                                        <p:tav tm="100000">
                                          <p:val>
                                            <p:strVal val="#ppt_h"/>
                                          </p:val>
                                        </p:tav>
                                      </p:tavLst>
                                    </p:anim>
                                    <p:anim calcmode="lin" valueType="num">
                                      <p:cBhvr>
                                        <p:cTn id="52" dur="1000" fill="hold"/>
                                        <p:tgtEl>
                                          <p:spTgt spid="7"/>
                                        </p:tgtEl>
                                        <p:attrNameLst>
                                          <p:attrName>style.rotation</p:attrName>
                                        </p:attrNameLst>
                                      </p:cBhvr>
                                      <p:tavLst>
                                        <p:tav tm="0">
                                          <p:val>
                                            <p:fltVal val="90"/>
                                          </p:val>
                                        </p:tav>
                                        <p:tav tm="100000">
                                          <p:val>
                                            <p:fltVal val="0"/>
                                          </p:val>
                                        </p:tav>
                                      </p:tavLst>
                                    </p:anim>
                                    <p:animEffect transition="in" filter="fade">
                                      <p:cBhvr>
                                        <p:cTn id="53" dur="1000"/>
                                        <p:tgtEl>
                                          <p:spTgt spid="7"/>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fltVal val="0"/>
                                          </p:val>
                                        </p:tav>
                                        <p:tav tm="100000">
                                          <p:val>
                                            <p:strVal val="#ppt_w"/>
                                          </p:val>
                                        </p:tav>
                                      </p:tavLst>
                                    </p:anim>
                                    <p:anim calcmode="lin" valueType="num">
                                      <p:cBhvr>
                                        <p:cTn id="57" dur="1000" fill="hold"/>
                                        <p:tgtEl>
                                          <p:spTgt spid="8"/>
                                        </p:tgtEl>
                                        <p:attrNameLst>
                                          <p:attrName>ppt_h</p:attrName>
                                        </p:attrNameLst>
                                      </p:cBhvr>
                                      <p:tavLst>
                                        <p:tav tm="0">
                                          <p:val>
                                            <p:fltVal val="0"/>
                                          </p:val>
                                        </p:tav>
                                        <p:tav tm="100000">
                                          <p:val>
                                            <p:strVal val="#ppt_h"/>
                                          </p:val>
                                        </p:tav>
                                      </p:tavLst>
                                    </p:anim>
                                    <p:anim calcmode="lin" valueType="num">
                                      <p:cBhvr>
                                        <p:cTn id="58" dur="1000" fill="hold"/>
                                        <p:tgtEl>
                                          <p:spTgt spid="8"/>
                                        </p:tgtEl>
                                        <p:attrNameLst>
                                          <p:attrName>style.rotation</p:attrName>
                                        </p:attrNameLst>
                                      </p:cBhvr>
                                      <p:tavLst>
                                        <p:tav tm="0">
                                          <p:val>
                                            <p:fltVal val="90"/>
                                          </p:val>
                                        </p:tav>
                                        <p:tav tm="100000">
                                          <p:val>
                                            <p:fltVal val="0"/>
                                          </p:val>
                                        </p:tav>
                                      </p:tavLst>
                                    </p:anim>
                                    <p:animEffect transition="in" filter="fade">
                                      <p:cBhvr>
                                        <p:cTn id="59" dur="1000"/>
                                        <p:tgtEl>
                                          <p:spTgt spid="8"/>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1000" fill="hold"/>
                                        <p:tgtEl>
                                          <p:spTgt spid="9"/>
                                        </p:tgtEl>
                                        <p:attrNameLst>
                                          <p:attrName>ppt_w</p:attrName>
                                        </p:attrNameLst>
                                      </p:cBhvr>
                                      <p:tavLst>
                                        <p:tav tm="0">
                                          <p:val>
                                            <p:fltVal val="0"/>
                                          </p:val>
                                        </p:tav>
                                        <p:tav tm="100000">
                                          <p:val>
                                            <p:strVal val="#ppt_w"/>
                                          </p:val>
                                        </p:tav>
                                      </p:tavLst>
                                    </p:anim>
                                    <p:anim calcmode="lin" valueType="num">
                                      <p:cBhvr>
                                        <p:cTn id="63" dur="1000" fill="hold"/>
                                        <p:tgtEl>
                                          <p:spTgt spid="9"/>
                                        </p:tgtEl>
                                        <p:attrNameLst>
                                          <p:attrName>ppt_h</p:attrName>
                                        </p:attrNameLst>
                                      </p:cBhvr>
                                      <p:tavLst>
                                        <p:tav tm="0">
                                          <p:val>
                                            <p:fltVal val="0"/>
                                          </p:val>
                                        </p:tav>
                                        <p:tav tm="100000">
                                          <p:val>
                                            <p:strVal val="#ppt_h"/>
                                          </p:val>
                                        </p:tav>
                                      </p:tavLst>
                                    </p:anim>
                                    <p:anim calcmode="lin" valueType="num">
                                      <p:cBhvr>
                                        <p:cTn id="64" dur="1000" fill="hold"/>
                                        <p:tgtEl>
                                          <p:spTgt spid="9"/>
                                        </p:tgtEl>
                                        <p:attrNameLst>
                                          <p:attrName>style.rotation</p:attrName>
                                        </p:attrNameLst>
                                      </p:cBhvr>
                                      <p:tavLst>
                                        <p:tav tm="0">
                                          <p:val>
                                            <p:fltVal val="90"/>
                                          </p:val>
                                        </p:tav>
                                        <p:tav tm="100000">
                                          <p:val>
                                            <p:fltVal val="0"/>
                                          </p:val>
                                        </p:tav>
                                      </p:tavLst>
                                    </p:anim>
                                    <p:animEffect transition="in" filter="fade">
                                      <p:cBhvr>
                                        <p:cTn id="65" dur="1000"/>
                                        <p:tgtEl>
                                          <p:spTgt spid="9"/>
                                        </p:tgtEl>
                                      </p:cBhvr>
                                    </p:animEffect>
                                  </p:childTnLst>
                                </p:cTn>
                              </p:par>
                              <p:par>
                                <p:cTn id="66" presetID="31"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p:cTn id="68" dur="1000" fill="hold"/>
                                        <p:tgtEl>
                                          <p:spTgt spid="10"/>
                                        </p:tgtEl>
                                        <p:attrNameLst>
                                          <p:attrName>ppt_w</p:attrName>
                                        </p:attrNameLst>
                                      </p:cBhvr>
                                      <p:tavLst>
                                        <p:tav tm="0">
                                          <p:val>
                                            <p:fltVal val="0"/>
                                          </p:val>
                                        </p:tav>
                                        <p:tav tm="100000">
                                          <p:val>
                                            <p:strVal val="#ppt_w"/>
                                          </p:val>
                                        </p:tav>
                                      </p:tavLst>
                                    </p:anim>
                                    <p:anim calcmode="lin" valueType="num">
                                      <p:cBhvr>
                                        <p:cTn id="69" dur="1000" fill="hold"/>
                                        <p:tgtEl>
                                          <p:spTgt spid="10"/>
                                        </p:tgtEl>
                                        <p:attrNameLst>
                                          <p:attrName>ppt_h</p:attrName>
                                        </p:attrNameLst>
                                      </p:cBhvr>
                                      <p:tavLst>
                                        <p:tav tm="0">
                                          <p:val>
                                            <p:fltVal val="0"/>
                                          </p:val>
                                        </p:tav>
                                        <p:tav tm="100000">
                                          <p:val>
                                            <p:strVal val="#ppt_h"/>
                                          </p:val>
                                        </p:tav>
                                      </p:tavLst>
                                    </p:anim>
                                    <p:anim calcmode="lin" valueType="num">
                                      <p:cBhvr>
                                        <p:cTn id="70" dur="1000" fill="hold"/>
                                        <p:tgtEl>
                                          <p:spTgt spid="10"/>
                                        </p:tgtEl>
                                        <p:attrNameLst>
                                          <p:attrName>style.rotation</p:attrName>
                                        </p:attrNameLst>
                                      </p:cBhvr>
                                      <p:tavLst>
                                        <p:tav tm="0">
                                          <p:val>
                                            <p:fltVal val="90"/>
                                          </p:val>
                                        </p:tav>
                                        <p:tav tm="100000">
                                          <p:val>
                                            <p:fltVal val="0"/>
                                          </p:val>
                                        </p:tav>
                                      </p:tavLst>
                                    </p:anim>
                                    <p:animEffect transition="in" filter="fade">
                                      <p:cBhvr>
                                        <p:cTn id="71" dur="1000"/>
                                        <p:tgtEl>
                                          <p:spTgt spid="10"/>
                                        </p:tgtEl>
                                      </p:cBhvr>
                                    </p:animEffect>
                                  </p:childTnLst>
                                </p:cTn>
                              </p:par>
                              <p:par>
                                <p:cTn id="72" presetID="31"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p:cTn id="80" dur="1000" fill="hold"/>
                                        <p:tgtEl>
                                          <p:spTgt spid="12"/>
                                        </p:tgtEl>
                                        <p:attrNameLst>
                                          <p:attrName>ppt_w</p:attrName>
                                        </p:attrNameLst>
                                      </p:cBhvr>
                                      <p:tavLst>
                                        <p:tav tm="0">
                                          <p:val>
                                            <p:fltVal val="0"/>
                                          </p:val>
                                        </p:tav>
                                        <p:tav tm="100000">
                                          <p:val>
                                            <p:strVal val="#ppt_w"/>
                                          </p:val>
                                        </p:tav>
                                      </p:tavLst>
                                    </p:anim>
                                    <p:anim calcmode="lin" valueType="num">
                                      <p:cBhvr>
                                        <p:cTn id="81" dur="1000" fill="hold"/>
                                        <p:tgtEl>
                                          <p:spTgt spid="12"/>
                                        </p:tgtEl>
                                        <p:attrNameLst>
                                          <p:attrName>ppt_h</p:attrName>
                                        </p:attrNameLst>
                                      </p:cBhvr>
                                      <p:tavLst>
                                        <p:tav tm="0">
                                          <p:val>
                                            <p:fltVal val="0"/>
                                          </p:val>
                                        </p:tav>
                                        <p:tav tm="100000">
                                          <p:val>
                                            <p:strVal val="#ppt_h"/>
                                          </p:val>
                                        </p:tav>
                                      </p:tavLst>
                                    </p:anim>
                                    <p:anim calcmode="lin" valueType="num">
                                      <p:cBhvr>
                                        <p:cTn id="82" dur="1000" fill="hold"/>
                                        <p:tgtEl>
                                          <p:spTgt spid="12"/>
                                        </p:tgtEl>
                                        <p:attrNameLst>
                                          <p:attrName>style.rotation</p:attrName>
                                        </p:attrNameLst>
                                      </p:cBhvr>
                                      <p:tavLst>
                                        <p:tav tm="0">
                                          <p:val>
                                            <p:fltVal val="90"/>
                                          </p:val>
                                        </p:tav>
                                        <p:tav tm="100000">
                                          <p:val>
                                            <p:fltVal val="0"/>
                                          </p:val>
                                        </p:tav>
                                      </p:tavLst>
                                    </p:anim>
                                    <p:animEffect transition="in" filter="fade">
                                      <p:cBhvr>
                                        <p:cTn id="83" dur="1000"/>
                                        <p:tgtEl>
                                          <p:spTgt spid="12"/>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1000" fill="hold"/>
                                        <p:tgtEl>
                                          <p:spTgt spid="13"/>
                                        </p:tgtEl>
                                        <p:attrNameLst>
                                          <p:attrName>ppt_w</p:attrName>
                                        </p:attrNameLst>
                                      </p:cBhvr>
                                      <p:tavLst>
                                        <p:tav tm="0">
                                          <p:val>
                                            <p:fltVal val="0"/>
                                          </p:val>
                                        </p:tav>
                                        <p:tav tm="100000">
                                          <p:val>
                                            <p:strVal val="#ppt_w"/>
                                          </p:val>
                                        </p:tav>
                                      </p:tavLst>
                                    </p:anim>
                                    <p:anim calcmode="lin" valueType="num">
                                      <p:cBhvr>
                                        <p:cTn id="87" dur="1000" fill="hold"/>
                                        <p:tgtEl>
                                          <p:spTgt spid="13"/>
                                        </p:tgtEl>
                                        <p:attrNameLst>
                                          <p:attrName>ppt_h</p:attrName>
                                        </p:attrNameLst>
                                      </p:cBhvr>
                                      <p:tavLst>
                                        <p:tav tm="0">
                                          <p:val>
                                            <p:fltVal val="0"/>
                                          </p:val>
                                        </p:tav>
                                        <p:tav tm="100000">
                                          <p:val>
                                            <p:strVal val="#ppt_h"/>
                                          </p:val>
                                        </p:tav>
                                      </p:tavLst>
                                    </p:anim>
                                    <p:anim calcmode="lin" valueType="num">
                                      <p:cBhvr>
                                        <p:cTn id="88" dur="1000" fill="hold"/>
                                        <p:tgtEl>
                                          <p:spTgt spid="13"/>
                                        </p:tgtEl>
                                        <p:attrNameLst>
                                          <p:attrName>style.rotation</p:attrName>
                                        </p:attrNameLst>
                                      </p:cBhvr>
                                      <p:tavLst>
                                        <p:tav tm="0">
                                          <p:val>
                                            <p:fltVal val="90"/>
                                          </p:val>
                                        </p:tav>
                                        <p:tav tm="100000">
                                          <p:val>
                                            <p:fltVal val="0"/>
                                          </p:val>
                                        </p:tav>
                                      </p:tavLst>
                                    </p:anim>
                                    <p:animEffect transition="in" filter="fade">
                                      <p:cBhvr>
                                        <p:cTn id="8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animBg="1"/>
      <p:bldP spid="15"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75">
          <a:fgClr>
            <a:schemeClr val="tx2">
              <a:lumMod val="50000"/>
              <a:lumOff val="50000"/>
            </a:schemeClr>
          </a:fgClr>
          <a:bgClr>
            <a:schemeClr val="bg1"/>
          </a:bgClr>
        </a:pattFill>
        <a:effectLst/>
      </p:bgPr>
    </p:bg>
    <p:spTree>
      <p:nvGrpSpPr>
        <p:cNvPr id="1" name=""/>
        <p:cNvGrpSpPr/>
        <p:nvPr/>
      </p:nvGrpSpPr>
      <p:grpSpPr>
        <a:xfrm>
          <a:off x="0" y="0"/>
          <a:ext cx="0" cy="0"/>
          <a:chOff x="0" y="0"/>
          <a:chExt cx="0" cy="0"/>
        </a:xfrm>
      </p:grpSpPr>
      <p:sp>
        <p:nvSpPr>
          <p:cNvPr id="11" name="Овал 10"/>
          <p:cNvSpPr/>
          <p:nvPr/>
        </p:nvSpPr>
        <p:spPr>
          <a:xfrm>
            <a:off x="481672" y="4026666"/>
            <a:ext cx="554462" cy="55446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Овал 9"/>
          <p:cNvSpPr/>
          <p:nvPr/>
        </p:nvSpPr>
        <p:spPr>
          <a:xfrm>
            <a:off x="488504" y="2874538"/>
            <a:ext cx="554462" cy="55446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Овал 8"/>
          <p:cNvSpPr/>
          <p:nvPr/>
        </p:nvSpPr>
        <p:spPr>
          <a:xfrm>
            <a:off x="463301" y="1459581"/>
            <a:ext cx="554462" cy="5544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488504" y="548680"/>
            <a:ext cx="8865870" cy="691520"/>
          </a:xfrm>
        </p:spPr>
        <p:txBody>
          <a:bodyPr>
            <a:noAutofit/>
          </a:bodyPr>
          <a:lstStyle/>
          <a:p>
            <a:pPr algn="ctr"/>
            <a:r>
              <a:rPr lang="kk-KZ" sz="4800" dirty="0" smtClean="0">
                <a:solidFill>
                  <a:srgbClr val="C00000"/>
                </a:solidFill>
                <a:latin typeface="Times New Roman" pitchFamily="18" charset="0"/>
                <a:cs typeface="Times New Roman" pitchFamily="18" charset="0"/>
              </a:rPr>
              <a:t>Деңгейлік тапсырмалар.</a:t>
            </a:r>
            <a:endParaRPr lang="ru-RU" sz="4800"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416496" y="1412776"/>
            <a:ext cx="8865870" cy="4608512"/>
          </a:xfrm>
        </p:spPr>
        <p:txBody>
          <a:bodyPr>
            <a:noAutofit/>
          </a:bodyPr>
          <a:lstStyle/>
          <a:p>
            <a:pPr marL="0" indent="0">
              <a:buNone/>
            </a:pPr>
            <a:r>
              <a:rPr lang="kk-KZ" b="1" dirty="0" smtClean="0">
                <a:latin typeface="Times New Roman" pitchFamily="18" charset="0"/>
                <a:cs typeface="Times New Roman" pitchFamily="18" charset="0"/>
              </a:rPr>
              <a:t>А. Сандардың ең үлкен ортақ бөлгішін табыңдар.</a:t>
            </a:r>
          </a:p>
          <a:p>
            <a:pPr marL="0" indent="0">
              <a:buNone/>
            </a:pPr>
            <a:r>
              <a:rPr lang="kk-KZ" b="1" dirty="0" smtClean="0">
                <a:latin typeface="Times New Roman" pitchFamily="18" charset="0"/>
                <a:cs typeface="Times New Roman" pitchFamily="18" charset="0"/>
              </a:rPr>
              <a:t>	 ЕҮОБ (</a:t>
            </a:r>
            <a:r>
              <a:rPr lang="en-US" b="1" dirty="0" smtClean="0">
                <a:latin typeface="Times New Roman" pitchFamily="18" charset="0"/>
                <a:cs typeface="Times New Roman" pitchFamily="18" charset="0"/>
              </a:rPr>
              <a:t>12</a:t>
            </a:r>
            <a:r>
              <a:rPr lang="ru-RU" b="1" dirty="0" smtClean="0">
                <a:latin typeface="Times New Roman" pitchFamily="18" charset="0"/>
                <a:cs typeface="Times New Roman" pitchFamily="18" charset="0"/>
              </a:rPr>
              <a:t>; 8)		</a:t>
            </a:r>
            <a:r>
              <a:rPr lang="kk-KZ" b="1" dirty="0" smtClean="0">
                <a:latin typeface="Times New Roman" pitchFamily="18" charset="0"/>
                <a:cs typeface="Times New Roman" pitchFamily="18" charset="0"/>
              </a:rPr>
              <a:t>ЕҮОБ (45</a:t>
            </a:r>
            <a:r>
              <a:rPr lang="ru-RU" b="1" dirty="0" smtClean="0">
                <a:latin typeface="Times New Roman" pitchFamily="18" charset="0"/>
                <a:cs typeface="Times New Roman" pitchFamily="18" charset="0"/>
              </a:rPr>
              <a:t>; 36)</a:t>
            </a:r>
          </a:p>
          <a:p>
            <a:pPr marL="0" indent="0">
              <a:buNone/>
            </a:pPr>
            <a:endParaRPr lang="en-US" b="1" dirty="0">
              <a:latin typeface="Times New Roman" pitchFamily="18" charset="0"/>
              <a:cs typeface="Times New Roman" pitchFamily="18" charset="0"/>
            </a:endParaRPr>
          </a:p>
          <a:p>
            <a:pPr marL="0" indent="0">
              <a:buNone/>
            </a:pPr>
            <a:r>
              <a:rPr lang="kk-KZ" b="1" dirty="0" smtClean="0">
                <a:latin typeface="Times New Roman" pitchFamily="18" charset="0"/>
                <a:cs typeface="Times New Roman" pitchFamily="18" charset="0"/>
              </a:rPr>
              <a:t>В.  </a:t>
            </a:r>
            <a:r>
              <a:rPr lang="en-US" b="1" dirty="0" smtClean="0">
                <a:latin typeface="Times New Roman" pitchFamily="18" charset="0"/>
                <a:cs typeface="Times New Roman" pitchFamily="18" charset="0"/>
              </a:rPr>
              <a:t>120</a:t>
            </a:r>
            <a:r>
              <a:rPr lang="kk-KZ"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45 </a:t>
            </a:r>
            <a:r>
              <a:rPr lang="kk-KZ" b="1" dirty="0" smtClean="0">
                <a:latin typeface="Times New Roman" pitchFamily="18" charset="0"/>
                <a:cs typeface="Times New Roman" pitchFamily="18" charset="0"/>
              </a:rPr>
              <a:t>және </a:t>
            </a:r>
            <a:r>
              <a:rPr lang="en-US" b="1" dirty="0" smtClean="0">
                <a:latin typeface="Times New Roman" pitchFamily="18" charset="0"/>
                <a:cs typeface="Times New Roman" pitchFamily="18" charset="0"/>
              </a:rPr>
              <a:t>210</a:t>
            </a:r>
            <a:r>
              <a:rPr lang="kk-KZ"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64,128 </a:t>
            </a:r>
            <a:r>
              <a:rPr lang="kk-KZ" b="1" dirty="0" smtClean="0">
                <a:latin typeface="Times New Roman" pitchFamily="18" charset="0"/>
                <a:cs typeface="Times New Roman" pitchFamily="18" charset="0"/>
              </a:rPr>
              <a:t>және </a:t>
            </a:r>
            <a:r>
              <a:rPr lang="en-US" b="1" dirty="0" smtClean="0">
                <a:latin typeface="Times New Roman" pitchFamily="18" charset="0"/>
                <a:cs typeface="Times New Roman" pitchFamily="18" charset="0"/>
              </a:rPr>
              <a:t>288</a:t>
            </a:r>
            <a:endParaRPr lang="kk-KZ" b="1" dirty="0" smtClean="0">
              <a:latin typeface="Times New Roman" pitchFamily="18" charset="0"/>
              <a:cs typeface="Times New Roman" pitchFamily="18" charset="0"/>
            </a:endParaRPr>
          </a:p>
          <a:p>
            <a:pPr marL="0" indent="0">
              <a:buNone/>
            </a:pPr>
            <a:r>
              <a:rPr lang="kk-KZ" b="1" dirty="0">
                <a:latin typeface="Times New Roman" pitchFamily="18" charset="0"/>
                <a:cs typeface="Times New Roman" pitchFamily="18" charset="0"/>
              </a:rPr>
              <a:t>с</a:t>
            </a:r>
            <a:r>
              <a:rPr lang="kk-KZ" b="1" dirty="0" smtClean="0">
                <a:latin typeface="Times New Roman" pitchFamily="18" charset="0"/>
                <a:cs typeface="Times New Roman" pitchFamily="18" charset="0"/>
              </a:rPr>
              <a:t>андарының ең үлкен ортақ бөлгішін табыңдар.</a:t>
            </a:r>
          </a:p>
          <a:p>
            <a:pPr marL="0" indent="0">
              <a:buNone/>
            </a:pPr>
            <a:endParaRPr lang="en-US" sz="1200" b="1" dirty="0" smtClean="0">
              <a:latin typeface="Times New Roman" pitchFamily="18" charset="0"/>
              <a:cs typeface="Times New Roman" pitchFamily="18" charset="0"/>
            </a:endParaRPr>
          </a:p>
          <a:p>
            <a:pPr marL="0" indent="0">
              <a:buNone/>
            </a:pPr>
            <a:r>
              <a:rPr lang="kk-KZ" b="1" dirty="0" smtClean="0">
                <a:latin typeface="Times New Roman" pitchFamily="18" charset="0"/>
                <a:cs typeface="Times New Roman" pitchFamily="18" charset="0"/>
              </a:rPr>
              <a:t>С.  </a:t>
            </a:r>
            <a:r>
              <a:rPr lang="en-US" b="1" dirty="0" smtClean="0">
                <a:latin typeface="Times New Roman" pitchFamily="18" charset="0"/>
                <a:cs typeface="Times New Roman" pitchFamily="18" charset="0"/>
              </a:rPr>
              <a:t>4,15,24,35</a:t>
            </a:r>
            <a:r>
              <a:rPr lang="kk-KZ"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77,30,52,35,21</a:t>
            </a:r>
            <a:endParaRPr lang="ru-RU" b="1" dirty="0" smtClean="0">
              <a:latin typeface="Times New Roman" pitchFamily="18" charset="0"/>
              <a:cs typeface="Times New Roman" pitchFamily="18" charset="0"/>
            </a:endParaRPr>
          </a:p>
          <a:p>
            <a:pPr marL="0" indent="0">
              <a:buNone/>
            </a:pPr>
            <a:r>
              <a:rPr lang="kk-KZ" b="1" dirty="0" smtClean="0">
                <a:latin typeface="Times New Roman" pitchFamily="18" charset="0"/>
                <a:cs typeface="Times New Roman" pitchFamily="18" charset="0"/>
              </a:rPr>
              <a:t>сандарынан өзара		сандарынан өзара </a:t>
            </a:r>
          </a:p>
          <a:p>
            <a:pPr marL="0" indent="0">
              <a:buNone/>
            </a:pPr>
            <a:r>
              <a:rPr lang="kk-KZ" b="1" dirty="0" smtClean="0">
                <a:latin typeface="Times New Roman" pitchFamily="18" charset="0"/>
                <a:cs typeface="Times New Roman" pitchFamily="18" charset="0"/>
              </a:rPr>
              <a:t>жай сандар жұбын		жай сандардың төрт </a:t>
            </a:r>
          </a:p>
          <a:p>
            <a:pPr marL="0" indent="0">
              <a:buNone/>
            </a:pPr>
            <a:r>
              <a:rPr lang="kk-KZ" b="1" dirty="0" smtClean="0">
                <a:latin typeface="Times New Roman" pitchFamily="18" charset="0"/>
                <a:cs typeface="Times New Roman" pitchFamily="18" charset="0"/>
              </a:rPr>
              <a:t>құрастыр.				</a:t>
            </a:r>
            <a:r>
              <a:rPr lang="kk-KZ" b="1" dirty="0">
                <a:latin typeface="Times New Roman" pitchFamily="18" charset="0"/>
                <a:cs typeface="Times New Roman" pitchFamily="18" charset="0"/>
              </a:rPr>
              <a:t>ж</a:t>
            </a:r>
            <a:r>
              <a:rPr lang="kk-KZ" b="1" dirty="0" smtClean="0">
                <a:latin typeface="Times New Roman" pitchFamily="18" charset="0"/>
                <a:cs typeface="Times New Roman" pitchFamily="18" charset="0"/>
              </a:rPr>
              <a:t>ұбын құрастыр.</a:t>
            </a:r>
            <a:endParaRPr lang="en-US" b="1" dirty="0" smtClean="0">
              <a:latin typeface="Times New Roman" pitchFamily="18" charset="0"/>
              <a:cs typeface="Times New Roman" pitchFamily="18" charset="0"/>
            </a:endParaRPr>
          </a:p>
          <a:p>
            <a:pPr marL="0" indent="0">
              <a:buNone/>
            </a:pPr>
            <a:r>
              <a:rPr lang="kk-KZ"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marL="0" indent="0">
              <a:buNone/>
            </a:pPr>
            <a:endParaRPr lang="ru-RU" b="1" dirty="0">
              <a:latin typeface="Times New Roman" pitchFamily="18" charset="0"/>
              <a:cs typeface="Times New Roman" pitchFamily="18" charset="0"/>
            </a:endParaRPr>
          </a:p>
        </p:txBody>
      </p:sp>
      <p:cxnSp>
        <p:nvCxnSpPr>
          <p:cNvPr id="5" name="Прямая соединительная линия 4"/>
          <p:cNvCxnSpPr/>
          <p:nvPr/>
        </p:nvCxnSpPr>
        <p:spPr>
          <a:xfrm>
            <a:off x="4520952" y="1988840"/>
            <a:ext cx="0" cy="1368152"/>
          </a:xfrm>
          <a:prstGeom prst="line">
            <a:avLst/>
          </a:prstGeom>
          <a:ln w="76200"/>
        </p:spPr>
        <p:style>
          <a:lnRef idx="2">
            <a:schemeClr val="accent1"/>
          </a:lnRef>
          <a:fillRef idx="0">
            <a:schemeClr val="accent1"/>
          </a:fillRef>
          <a:effectRef idx="1">
            <a:schemeClr val="accent1"/>
          </a:effectRef>
          <a:fontRef idx="minor">
            <a:schemeClr val="tx1"/>
          </a:fontRef>
        </p:style>
      </p:cxnSp>
      <p:cxnSp>
        <p:nvCxnSpPr>
          <p:cNvPr id="6" name="Прямая соединительная линия 5"/>
          <p:cNvCxnSpPr/>
          <p:nvPr/>
        </p:nvCxnSpPr>
        <p:spPr>
          <a:xfrm>
            <a:off x="4520952" y="4221088"/>
            <a:ext cx="0" cy="180020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429090254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6"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7" dur="1000"/>
                                        <p:tgtEl>
                                          <p:spTgt spid="3">
                                            <p:txEl>
                                              <p:pRg st="3" end="3"/>
                                            </p:txEl>
                                          </p:spTgt>
                                        </p:tgtEl>
                                      </p:cBhvr>
                                    </p:animEffect>
                                  </p:childTnLst>
                                </p:cTn>
                              </p:par>
                              <p:par>
                                <p:cTn id="28" presetID="31"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p:cTn id="30"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1"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2"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3" dur="1000"/>
                                        <p:tgtEl>
                                          <p:spTgt spid="3">
                                            <p:txEl>
                                              <p:pRg st="4" end="4"/>
                                            </p:txEl>
                                          </p:spTgt>
                                        </p:tgtEl>
                                      </p:cBhvr>
                                    </p:animEffect>
                                  </p:childTnLst>
                                </p:cTn>
                              </p:par>
                              <p:par>
                                <p:cTn id="34" presetID="31"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6" end="6"/>
                                            </p:txEl>
                                          </p:spTgt>
                                        </p:tgtEl>
                                      </p:cBhvr>
                                    </p:animEffect>
                                  </p:childTnLst>
                                </p:cTn>
                              </p:par>
                              <p:par>
                                <p:cTn id="40" presetID="31"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5" dur="1000"/>
                                        <p:tgtEl>
                                          <p:spTgt spid="3">
                                            <p:txEl>
                                              <p:pRg st="7" end="7"/>
                                            </p:txEl>
                                          </p:spTgt>
                                        </p:tgtEl>
                                      </p:cBhvr>
                                    </p:animEffect>
                                  </p:childTnLst>
                                </p:cTn>
                              </p:par>
                              <p:par>
                                <p:cTn id="46" presetID="31" presetClass="entr" presetSubtype="0"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0"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1" dur="1000"/>
                                        <p:tgtEl>
                                          <p:spTgt spid="3">
                                            <p:txEl>
                                              <p:pRg st="8" end="8"/>
                                            </p:txEl>
                                          </p:spTgt>
                                        </p:tgtEl>
                                      </p:cBhvr>
                                    </p:animEffect>
                                  </p:childTnLst>
                                </p:cTn>
                              </p:par>
                              <p:par>
                                <p:cTn id="52" presetID="31" presetClass="entr" presetSubtype="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 calcmode="lin" valueType="num">
                                      <p:cBhvr>
                                        <p:cTn id="54"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5"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56"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57" dur="1000"/>
                                        <p:tgtEl>
                                          <p:spTgt spid="3">
                                            <p:txEl>
                                              <p:pRg st="9" end="9"/>
                                            </p:txEl>
                                          </p:spTgt>
                                        </p:tgtEl>
                                      </p:cBhvr>
                                    </p:animEffect>
                                  </p:childTnLst>
                                </p:cTn>
                              </p:par>
                              <p:par>
                                <p:cTn id="58" presetID="31"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 calcmode="lin" valueType="num">
                                      <p:cBhvr>
                                        <p:cTn id="60"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1"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2"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63"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8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6" name="Овал 5"/>
          <p:cNvSpPr/>
          <p:nvPr/>
        </p:nvSpPr>
        <p:spPr>
          <a:xfrm>
            <a:off x="632520" y="3810642"/>
            <a:ext cx="554462" cy="554462"/>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Овал 4"/>
          <p:cNvSpPr/>
          <p:nvPr/>
        </p:nvSpPr>
        <p:spPr>
          <a:xfrm>
            <a:off x="632520" y="2442490"/>
            <a:ext cx="554462" cy="554462"/>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Овал 3"/>
          <p:cNvSpPr/>
          <p:nvPr/>
        </p:nvSpPr>
        <p:spPr>
          <a:xfrm>
            <a:off x="632520" y="1074338"/>
            <a:ext cx="554462" cy="5544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488504" y="404664"/>
            <a:ext cx="8865870" cy="763528"/>
          </a:xfrm>
        </p:spPr>
        <p:txBody>
          <a:bodyPr>
            <a:noAutofit/>
          </a:bodyPr>
          <a:lstStyle/>
          <a:p>
            <a:pPr algn="ctr"/>
            <a:r>
              <a:rPr lang="kk-KZ" sz="4800" dirty="0" smtClean="0">
                <a:ln w="19050">
                  <a:solidFill>
                    <a:schemeClr val="accent1">
                      <a:lumMod val="75000"/>
                    </a:schemeClr>
                  </a:solidFill>
                </a:ln>
                <a:solidFill>
                  <a:srgbClr val="FF0000"/>
                </a:solidFill>
              </a:rPr>
              <a:t>Жауабы.</a:t>
            </a:r>
            <a:endParaRPr lang="ru-RU" sz="4800" dirty="0">
              <a:ln w="19050">
                <a:solidFill>
                  <a:schemeClr val="accent1">
                    <a:lumMod val="75000"/>
                  </a:schemeClr>
                </a:solidFill>
              </a:ln>
              <a:solidFill>
                <a:srgbClr val="FF0000"/>
              </a:solidFill>
            </a:endParaRPr>
          </a:p>
        </p:txBody>
      </p:sp>
      <p:sp>
        <p:nvSpPr>
          <p:cNvPr id="3" name="Объект 2"/>
          <p:cNvSpPr>
            <a:spLocks noGrp="1"/>
          </p:cNvSpPr>
          <p:nvPr>
            <p:ph idx="1"/>
          </p:nvPr>
        </p:nvSpPr>
        <p:spPr>
          <a:xfrm>
            <a:off x="600055" y="1062052"/>
            <a:ext cx="8865870" cy="4536504"/>
          </a:xfrm>
        </p:spPr>
        <p:txBody>
          <a:bodyPr>
            <a:noAutofit/>
          </a:bodyPr>
          <a:lstStyle/>
          <a:p>
            <a:pPr marL="0" indent="0">
              <a:buNone/>
            </a:pPr>
            <a:r>
              <a:rPr lang="en-US" sz="2700" b="1" dirty="0" smtClean="0">
                <a:latin typeface="Times New Roman" pitchFamily="18" charset="0"/>
                <a:cs typeface="Times New Roman" pitchFamily="18" charset="0"/>
              </a:rPr>
              <a:t>A.</a:t>
            </a:r>
          </a:p>
          <a:p>
            <a:pPr marL="0" indent="0">
              <a:buNone/>
            </a:pPr>
            <a:r>
              <a:rPr lang="kk-KZ" sz="2700" b="1" dirty="0" smtClean="0">
                <a:latin typeface="Times New Roman" pitchFamily="18" charset="0"/>
                <a:cs typeface="Times New Roman" pitchFamily="18" charset="0"/>
              </a:rPr>
              <a:t> </a:t>
            </a:r>
            <a:r>
              <a:rPr lang="kk-KZ" sz="2700" b="1" dirty="0">
                <a:latin typeface="Times New Roman" pitchFamily="18" charset="0"/>
                <a:cs typeface="Times New Roman" pitchFamily="18" charset="0"/>
              </a:rPr>
              <a:t>ЕҮОБ (</a:t>
            </a:r>
            <a:r>
              <a:rPr lang="en-US" sz="2700" b="1" dirty="0">
                <a:latin typeface="Times New Roman" pitchFamily="18" charset="0"/>
                <a:cs typeface="Times New Roman" pitchFamily="18" charset="0"/>
              </a:rPr>
              <a:t>12</a:t>
            </a:r>
            <a:r>
              <a:rPr lang="ru-RU" sz="2700" b="1" dirty="0">
                <a:latin typeface="Times New Roman" pitchFamily="18" charset="0"/>
                <a:cs typeface="Times New Roman" pitchFamily="18" charset="0"/>
              </a:rPr>
              <a:t>; 8</a:t>
            </a:r>
            <a:r>
              <a:rPr lang="ru-RU" sz="2700" b="1" dirty="0" smtClean="0">
                <a:latin typeface="Times New Roman" pitchFamily="18" charset="0"/>
                <a:cs typeface="Times New Roman" pitchFamily="18" charset="0"/>
              </a:rPr>
              <a:t>)</a:t>
            </a:r>
            <a:r>
              <a:rPr lang="en-US" sz="2700" b="1" dirty="0" smtClean="0">
                <a:latin typeface="Times New Roman" pitchFamily="18" charset="0"/>
                <a:cs typeface="Times New Roman" pitchFamily="18" charset="0"/>
              </a:rPr>
              <a:t> = 4</a:t>
            </a:r>
            <a:r>
              <a:rPr lang="ru-RU" sz="2700" b="1" dirty="0">
                <a:latin typeface="Times New Roman" pitchFamily="18" charset="0"/>
                <a:cs typeface="Times New Roman" pitchFamily="18" charset="0"/>
              </a:rPr>
              <a:t>		</a:t>
            </a:r>
            <a:r>
              <a:rPr lang="ru-RU" sz="2700" b="1" dirty="0" smtClean="0">
                <a:latin typeface="Times New Roman" pitchFamily="18" charset="0"/>
                <a:cs typeface="Times New Roman" pitchFamily="18" charset="0"/>
              </a:rPr>
              <a:t>          </a:t>
            </a:r>
            <a:r>
              <a:rPr lang="kk-KZ" sz="2700" b="1" dirty="0" smtClean="0">
                <a:latin typeface="Times New Roman" pitchFamily="18" charset="0"/>
                <a:cs typeface="Times New Roman" pitchFamily="18" charset="0"/>
              </a:rPr>
              <a:t>ЕҮОБ </a:t>
            </a:r>
            <a:r>
              <a:rPr lang="kk-KZ" sz="2700" b="1" dirty="0">
                <a:latin typeface="Times New Roman" pitchFamily="18" charset="0"/>
                <a:cs typeface="Times New Roman" pitchFamily="18" charset="0"/>
              </a:rPr>
              <a:t>(45</a:t>
            </a:r>
            <a:r>
              <a:rPr lang="ru-RU" sz="2700" b="1" dirty="0">
                <a:latin typeface="Times New Roman" pitchFamily="18" charset="0"/>
                <a:cs typeface="Times New Roman" pitchFamily="18" charset="0"/>
              </a:rPr>
              <a:t>; 36</a:t>
            </a:r>
            <a:r>
              <a:rPr lang="ru-RU" sz="2700" b="1" dirty="0" smtClean="0">
                <a:latin typeface="Times New Roman" pitchFamily="18" charset="0"/>
                <a:cs typeface="Times New Roman" pitchFamily="18" charset="0"/>
              </a:rPr>
              <a:t>)</a:t>
            </a:r>
            <a:r>
              <a:rPr lang="en-US" sz="2700" b="1" dirty="0" smtClean="0">
                <a:latin typeface="Times New Roman" pitchFamily="18" charset="0"/>
                <a:cs typeface="Times New Roman" pitchFamily="18" charset="0"/>
              </a:rPr>
              <a:t> = 9</a:t>
            </a:r>
            <a:endParaRPr lang="ru-RU" sz="2700" b="1" dirty="0">
              <a:latin typeface="Times New Roman" pitchFamily="18" charset="0"/>
              <a:cs typeface="Times New Roman" pitchFamily="18" charset="0"/>
            </a:endParaRPr>
          </a:p>
          <a:p>
            <a:pPr marL="0" indent="0">
              <a:buNone/>
            </a:pPr>
            <a:endParaRPr lang="en-US" sz="2700" b="1" dirty="0">
              <a:latin typeface="Times New Roman" pitchFamily="18" charset="0"/>
              <a:cs typeface="Times New Roman" pitchFamily="18" charset="0"/>
            </a:endParaRPr>
          </a:p>
          <a:p>
            <a:pPr marL="0" indent="0">
              <a:buNone/>
            </a:pPr>
            <a:r>
              <a:rPr lang="en-US" sz="2700" b="1" dirty="0" smtClean="0">
                <a:latin typeface="Times New Roman" pitchFamily="18" charset="0"/>
                <a:cs typeface="Times New Roman" pitchFamily="18" charset="0"/>
              </a:rPr>
              <a:t>B.</a:t>
            </a:r>
          </a:p>
          <a:p>
            <a:pPr marL="0" indent="0">
              <a:buNone/>
            </a:pPr>
            <a:r>
              <a:rPr lang="kk-KZ" sz="2700" b="1" dirty="0" smtClean="0">
                <a:latin typeface="Times New Roman" pitchFamily="18" charset="0"/>
                <a:cs typeface="Times New Roman" pitchFamily="18" charset="0"/>
              </a:rPr>
              <a:t>ЕҮОБ ( </a:t>
            </a:r>
            <a:r>
              <a:rPr lang="en-US" sz="2700" b="1" dirty="0" smtClean="0">
                <a:latin typeface="Times New Roman" pitchFamily="18" charset="0"/>
                <a:cs typeface="Times New Roman" pitchFamily="18" charset="0"/>
              </a:rPr>
              <a:t>120,45,210</a:t>
            </a:r>
            <a:r>
              <a:rPr lang="ru-RU" sz="2700" b="1" dirty="0" smtClean="0">
                <a:latin typeface="Times New Roman" pitchFamily="18" charset="0"/>
                <a:cs typeface="Times New Roman" pitchFamily="18" charset="0"/>
              </a:rPr>
              <a:t>)=15	</a:t>
            </a:r>
            <a:r>
              <a:rPr lang="kk-KZ" sz="2700" b="1" dirty="0">
                <a:latin typeface="Times New Roman" pitchFamily="18" charset="0"/>
                <a:cs typeface="Times New Roman" pitchFamily="18" charset="0"/>
              </a:rPr>
              <a:t> </a:t>
            </a:r>
            <a:r>
              <a:rPr lang="kk-KZ" sz="2700" b="1" dirty="0" smtClean="0">
                <a:latin typeface="Times New Roman" pitchFamily="18" charset="0"/>
                <a:cs typeface="Times New Roman" pitchFamily="18" charset="0"/>
              </a:rPr>
              <a:t>	ЕҮОБ ( </a:t>
            </a:r>
            <a:r>
              <a:rPr lang="ru-RU" sz="2700" b="1" dirty="0" smtClean="0">
                <a:latin typeface="Times New Roman" pitchFamily="18" charset="0"/>
                <a:cs typeface="Times New Roman" pitchFamily="18" charset="0"/>
              </a:rPr>
              <a:t>64,128,288)=8</a:t>
            </a:r>
          </a:p>
          <a:p>
            <a:pPr marL="0" indent="0">
              <a:buNone/>
            </a:pPr>
            <a:endParaRPr lang="ru-RU" sz="2700" b="1" dirty="0">
              <a:latin typeface="Times New Roman" pitchFamily="18" charset="0"/>
              <a:cs typeface="Times New Roman" pitchFamily="18" charset="0"/>
            </a:endParaRPr>
          </a:p>
          <a:p>
            <a:pPr marL="0" indent="0">
              <a:buNone/>
            </a:pPr>
            <a:r>
              <a:rPr lang="ru-RU" sz="2700" b="1" dirty="0" smtClean="0">
                <a:latin typeface="Times New Roman" pitchFamily="18" charset="0"/>
                <a:cs typeface="Times New Roman" pitchFamily="18" charset="0"/>
              </a:rPr>
              <a:t>С.</a:t>
            </a:r>
          </a:p>
          <a:p>
            <a:pPr marL="0" indent="0">
              <a:buNone/>
            </a:pPr>
            <a:r>
              <a:rPr lang="ru-RU" sz="2700" b="1" dirty="0" smtClean="0">
                <a:latin typeface="Times New Roman" pitchFamily="18" charset="0"/>
                <a:cs typeface="Times New Roman" pitchFamily="18" charset="0"/>
              </a:rPr>
              <a:t>(4; 15), (24; </a:t>
            </a:r>
            <a:r>
              <a:rPr lang="en-US" sz="2700" b="1" dirty="0" smtClean="0">
                <a:latin typeface="Times New Roman" pitchFamily="18" charset="0"/>
                <a:cs typeface="Times New Roman" pitchFamily="18" charset="0"/>
              </a:rPr>
              <a:t>3</a:t>
            </a:r>
            <a:r>
              <a:rPr lang="ru-RU" sz="2700" b="1" dirty="0" smtClean="0">
                <a:latin typeface="Times New Roman" pitchFamily="18" charset="0"/>
                <a:cs typeface="Times New Roman" pitchFamily="18" charset="0"/>
              </a:rPr>
              <a:t>5),			(77; 30), (77; 52), </a:t>
            </a:r>
            <a:r>
              <a:rPr lang="ru-RU" sz="2700" b="1" dirty="0">
                <a:latin typeface="Times New Roman" pitchFamily="18" charset="0"/>
                <a:cs typeface="Times New Roman" pitchFamily="18" charset="0"/>
              </a:rPr>
              <a:t>(52; 35), </a:t>
            </a:r>
            <a:endParaRPr lang="ru-RU" sz="2700" b="1" dirty="0" smtClean="0">
              <a:latin typeface="Times New Roman" pitchFamily="18" charset="0"/>
              <a:cs typeface="Times New Roman" pitchFamily="18" charset="0"/>
            </a:endParaRPr>
          </a:p>
          <a:p>
            <a:pPr marL="0" indent="0">
              <a:buNone/>
            </a:pPr>
            <a:r>
              <a:rPr lang="ru-RU" sz="2700" b="1" dirty="0" smtClean="0">
                <a:latin typeface="Times New Roman" pitchFamily="18" charset="0"/>
                <a:cs typeface="Times New Roman" pitchFamily="18" charset="0"/>
              </a:rPr>
              <a:t>(4;35) 			</a:t>
            </a:r>
            <a:r>
              <a:rPr lang="en-US" sz="2700" b="1" dirty="0">
                <a:latin typeface="Times New Roman" pitchFamily="18" charset="0"/>
                <a:cs typeface="Times New Roman" pitchFamily="18" charset="0"/>
              </a:rPr>
              <a:t>	</a:t>
            </a:r>
            <a:r>
              <a:rPr lang="ru-RU" sz="2700" b="1" dirty="0" smtClean="0">
                <a:latin typeface="Times New Roman" pitchFamily="18" charset="0"/>
                <a:cs typeface="Times New Roman" pitchFamily="18" charset="0"/>
              </a:rPr>
              <a:t>(52;21)</a:t>
            </a:r>
            <a:endParaRPr lang="ru-RU" sz="2700" dirty="0"/>
          </a:p>
        </p:txBody>
      </p:sp>
    </p:spTree>
    <p:extLst>
      <p:ext uri="{BB962C8B-B14F-4D97-AF65-F5344CB8AC3E}">
        <p14:creationId xmlns="" xmlns:p14="http://schemas.microsoft.com/office/powerpoint/2010/main" val="35613322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arn(inVertic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Администратор\Desktop\fon_11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906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Box 34"/>
          <p:cNvSpPr txBox="1">
            <a:spLocks noChangeArrowheads="1"/>
          </p:cNvSpPr>
          <p:nvPr/>
        </p:nvSpPr>
        <p:spPr bwMode="auto">
          <a:xfrm>
            <a:off x="776536" y="399057"/>
            <a:ext cx="8208913" cy="523220"/>
          </a:xfrm>
          <a:prstGeom prst="rect">
            <a:avLst/>
          </a:prstGeom>
          <a:noFill/>
          <a:ln w="9525">
            <a:noFill/>
            <a:miter lim="800000"/>
            <a:headEnd/>
            <a:tailEnd/>
          </a:ln>
        </p:spPr>
        <p:txBody>
          <a:bodyPr wrap="square">
            <a:spAutoFit/>
          </a:bodyPr>
          <a:lstStyle/>
          <a:p>
            <a:pPr algn="ctr">
              <a:spcBef>
                <a:spcPct val="50000"/>
              </a:spcBef>
            </a:pPr>
            <a:r>
              <a:rPr lang="kk-KZ" sz="2800" b="1" dirty="0">
                <a:solidFill>
                  <a:srgbClr val="000099"/>
                </a:solidFill>
              </a:rPr>
              <a:t>“Адасқан сандардың үйін тап” ойыны</a:t>
            </a:r>
            <a:endParaRPr lang="ru-RU" sz="2800" b="1" dirty="0">
              <a:solidFill>
                <a:srgbClr val="000099"/>
              </a:solidFill>
            </a:endParaRPr>
          </a:p>
        </p:txBody>
      </p:sp>
      <p:pic>
        <p:nvPicPr>
          <p:cNvPr id="5" name="Picture 50" descr="70008"/>
          <p:cNvPicPr>
            <a:picLocks noChangeAspect="1" noChangeArrowheads="1"/>
          </p:cNvPicPr>
          <p:nvPr/>
        </p:nvPicPr>
        <p:blipFill>
          <a:blip r:embed="rId3" cstate="print"/>
          <a:srcRect r="-3" b="76"/>
          <a:stretch>
            <a:fillRect/>
          </a:stretch>
        </p:blipFill>
        <p:spPr bwMode="auto">
          <a:xfrm>
            <a:off x="1554163" y="1778248"/>
            <a:ext cx="2473325" cy="2082800"/>
          </a:xfrm>
          <a:prstGeom prst="rect">
            <a:avLst/>
          </a:prstGeom>
          <a:noFill/>
          <a:ln w="9525">
            <a:noFill/>
            <a:miter lim="800000"/>
            <a:headEnd/>
            <a:tailEnd/>
          </a:ln>
        </p:spPr>
      </p:pic>
      <p:sp>
        <p:nvSpPr>
          <p:cNvPr id="6" name="Прямоугольник 36"/>
          <p:cNvSpPr>
            <a:spLocks noChangeArrowheads="1"/>
          </p:cNvSpPr>
          <p:nvPr/>
        </p:nvSpPr>
        <p:spPr bwMode="auto">
          <a:xfrm>
            <a:off x="1403350" y="4293096"/>
            <a:ext cx="768350" cy="768350"/>
          </a:xfrm>
          <a:prstGeom prst="rect">
            <a:avLst/>
          </a:prstGeom>
          <a:solidFill>
            <a:schemeClr val="folHlink"/>
          </a:solidFill>
          <a:ln w="9525" algn="ctr">
            <a:solidFill>
              <a:schemeClr val="hlink"/>
            </a:solidFill>
            <a:round/>
            <a:headEnd/>
            <a:tailEnd/>
          </a:ln>
        </p:spPr>
        <p:txBody>
          <a:bodyPr/>
          <a:lstStyle/>
          <a:p>
            <a:pPr algn="ctr"/>
            <a:r>
              <a:rPr lang="ru-RU" sz="4000" b="1" i="0">
                <a:solidFill>
                  <a:srgbClr val="0033CC"/>
                </a:solidFill>
                <a:latin typeface="Arial" charset="0"/>
              </a:rPr>
              <a:t>18</a:t>
            </a:r>
          </a:p>
        </p:txBody>
      </p:sp>
      <p:sp>
        <p:nvSpPr>
          <p:cNvPr id="7" name="Прямоугольник 36"/>
          <p:cNvSpPr>
            <a:spLocks noChangeArrowheads="1"/>
          </p:cNvSpPr>
          <p:nvPr/>
        </p:nvSpPr>
        <p:spPr bwMode="auto">
          <a:xfrm>
            <a:off x="1042988" y="5396954"/>
            <a:ext cx="768350" cy="768350"/>
          </a:xfrm>
          <a:prstGeom prst="rect">
            <a:avLst/>
          </a:prstGeom>
          <a:solidFill>
            <a:srgbClr val="FF00FF"/>
          </a:solidFill>
          <a:ln w="9525" algn="ctr">
            <a:solidFill>
              <a:schemeClr val="accent2"/>
            </a:solidFill>
            <a:round/>
            <a:headEnd/>
            <a:tailEnd/>
          </a:ln>
        </p:spPr>
        <p:txBody>
          <a:bodyPr/>
          <a:lstStyle/>
          <a:p>
            <a:pPr algn="ctr"/>
            <a:r>
              <a:rPr lang="ru-RU" sz="4000" b="1" i="0">
                <a:solidFill>
                  <a:srgbClr val="FFFFCC"/>
                </a:solidFill>
                <a:latin typeface="Arial" charset="0"/>
              </a:rPr>
              <a:t>6</a:t>
            </a:r>
          </a:p>
        </p:txBody>
      </p:sp>
      <p:sp>
        <p:nvSpPr>
          <p:cNvPr id="8" name="Прямоугольник 36"/>
          <p:cNvSpPr>
            <a:spLocks noChangeArrowheads="1"/>
          </p:cNvSpPr>
          <p:nvPr/>
        </p:nvSpPr>
        <p:spPr bwMode="auto">
          <a:xfrm>
            <a:off x="2843213" y="4293096"/>
            <a:ext cx="768350" cy="768350"/>
          </a:xfrm>
          <a:prstGeom prst="rect">
            <a:avLst/>
          </a:prstGeom>
          <a:solidFill>
            <a:srgbClr val="008000"/>
          </a:solidFill>
          <a:ln w="9525" algn="ctr">
            <a:solidFill>
              <a:schemeClr val="tx2"/>
            </a:solidFill>
            <a:round/>
            <a:headEnd/>
            <a:tailEnd/>
          </a:ln>
        </p:spPr>
        <p:txBody>
          <a:bodyPr/>
          <a:lstStyle/>
          <a:p>
            <a:pPr algn="ctr"/>
            <a:r>
              <a:rPr lang="ru-RU" sz="4000" b="1" i="0">
                <a:solidFill>
                  <a:srgbClr val="FFFFCC"/>
                </a:solidFill>
                <a:latin typeface="Arial" charset="0"/>
              </a:rPr>
              <a:t>5</a:t>
            </a:r>
          </a:p>
        </p:txBody>
      </p:sp>
      <p:sp>
        <p:nvSpPr>
          <p:cNvPr id="9" name="Прямоугольник 36"/>
          <p:cNvSpPr>
            <a:spLocks noChangeArrowheads="1"/>
          </p:cNvSpPr>
          <p:nvPr/>
        </p:nvSpPr>
        <p:spPr bwMode="auto">
          <a:xfrm>
            <a:off x="7475538" y="4293096"/>
            <a:ext cx="768350" cy="768350"/>
          </a:xfrm>
          <a:prstGeom prst="rect">
            <a:avLst/>
          </a:prstGeom>
          <a:solidFill>
            <a:srgbClr val="0033CC"/>
          </a:solidFill>
          <a:ln w="9525" algn="ctr">
            <a:solidFill>
              <a:schemeClr val="tx1"/>
            </a:solidFill>
            <a:round/>
            <a:headEnd/>
            <a:tailEnd/>
          </a:ln>
        </p:spPr>
        <p:txBody>
          <a:bodyPr/>
          <a:lstStyle/>
          <a:p>
            <a:pPr algn="ctr"/>
            <a:r>
              <a:rPr lang="ru-RU" sz="4000" b="1" i="0">
                <a:solidFill>
                  <a:srgbClr val="FFFFCC"/>
                </a:solidFill>
                <a:latin typeface="Arial" charset="0"/>
              </a:rPr>
              <a:t>10</a:t>
            </a:r>
          </a:p>
        </p:txBody>
      </p:sp>
      <p:sp>
        <p:nvSpPr>
          <p:cNvPr id="10" name="Прямоугольник 36"/>
          <p:cNvSpPr>
            <a:spLocks noChangeArrowheads="1"/>
          </p:cNvSpPr>
          <p:nvPr/>
        </p:nvSpPr>
        <p:spPr bwMode="auto">
          <a:xfrm>
            <a:off x="7092950" y="5422206"/>
            <a:ext cx="768350" cy="768350"/>
          </a:xfrm>
          <a:prstGeom prst="rect">
            <a:avLst/>
          </a:prstGeom>
          <a:solidFill>
            <a:srgbClr val="FF0066"/>
          </a:solidFill>
          <a:ln w="9525" algn="ctr">
            <a:solidFill>
              <a:srgbClr val="990099"/>
            </a:solidFill>
            <a:round/>
            <a:headEnd/>
            <a:tailEnd/>
          </a:ln>
        </p:spPr>
        <p:txBody>
          <a:bodyPr/>
          <a:lstStyle/>
          <a:p>
            <a:pPr algn="ctr"/>
            <a:r>
              <a:rPr lang="ru-RU" sz="4000" b="1" i="0">
                <a:solidFill>
                  <a:srgbClr val="FFFFCC"/>
                </a:solidFill>
                <a:latin typeface="Arial" charset="0"/>
              </a:rPr>
              <a:t>54</a:t>
            </a:r>
          </a:p>
        </p:txBody>
      </p:sp>
      <p:sp>
        <p:nvSpPr>
          <p:cNvPr id="11" name="Прямоугольник 36"/>
          <p:cNvSpPr>
            <a:spLocks noChangeArrowheads="1"/>
          </p:cNvSpPr>
          <p:nvPr/>
        </p:nvSpPr>
        <p:spPr bwMode="auto">
          <a:xfrm>
            <a:off x="2700338" y="5422206"/>
            <a:ext cx="768350" cy="768350"/>
          </a:xfrm>
          <a:prstGeom prst="rect">
            <a:avLst/>
          </a:prstGeom>
          <a:solidFill>
            <a:srgbClr val="FFFF66"/>
          </a:solidFill>
          <a:ln w="9525" algn="ctr">
            <a:solidFill>
              <a:schemeClr val="folHlink"/>
            </a:solidFill>
            <a:round/>
            <a:headEnd/>
            <a:tailEnd/>
          </a:ln>
        </p:spPr>
        <p:txBody>
          <a:bodyPr/>
          <a:lstStyle/>
          <a:p>
            <a:pPr algn="ctr"/>
            <a:r>
              <a:rPr lang="ru-RU" sz="4000" b="1" i="0">
                <a:solidFill>
                  <a:srgbClr val="0033CC"/>
                </a:solidFill>
                <a:latin typeface="Arial" charset="0"/>
              </a:rPr>
              <a:t>23</a:t>
            </a:r>
          </a:p>
        </p:txBody>
      </p:sp>
      <p:sp>
        <p:nvSpPr>
          <p:cNvPr id="12" name="WordArt 10"/>
          <p:cNvSpPr>
            <a:spLocks noChangeArrowheads="1" noChangeShapeType="1" noTextEdit="1"/>
          </p:cNvSpPr>
          <p:nvPr/>
        </p:nvSpPr>
        <p:spPr bwMode="auto">
          <a:xfrm>
            <a:off x="1763713" y="1230561"/>
            <a:ext cx="2016125" cy="431800"/>
          </a:xfrm>
          <a:prstGeom prst="rect">
            <a:avLst/>
          </a:prstGeom>
        </p:spPr>
        <p:txBody>
          <a:bodyPr wrap="none" fromWordArt="1">
            <a:prstTxWarp prst="textPlain">
              <a:avLst>
                <a:gd name="adj" fmla="val 50000"/>
              </a:avLst>
            </a:prstTxWarp>
          </a:bodyPr>
          <a:lstStyle/>
          <a:p>
            <a:pPr algn="ctr"/>
            <a:r>
              <a:rPr lang="ru-RU" sz="3200" b="1" kern="10" spc="640">
                <a:ln w="9525">
                  <a:noFill/>
                  <a:round/>
                  <a:headEnd/>
                  <a:tailEnd/>
                </a:ln>
                <a:solidFill>
                  <a:srgbClr val="CC3300"/>
                </a:solidFill>
                <a:latin typeface="Arial"/>
                <a:cs typeface="Arial"/>
              </a:rPr>
              <a:t>Жай сан</a:t>
            </a:r>
          </a:p>
        </p:txBody>
      </p:sp>
      <p:pic>
        <p:nvPicPr>
          <p:cNvPr id="13" name="Picture 50" descr="70008"/>
          <p:cNvPicPr>
            <a:picLocks noChangeAspect="1" noChangeArrowheads="1"/>
          </p:cNvPicPr>
          <p:nvPr/>
        </p:nvPicPr>
        <p:blipFill>
          <a:blip r:embed="rId3" cstate="print"/>
          <a:srcRect r="-3" b="76"/>
          <a:stretch>
            <a:fillRect/>
          </a:stretch>
        </p:blipFill>
        <p:spPr bwMode="auto">
          <a:xfrm>
            <a:off x="5367338" y="1790948"/>
            <a:ext cx="2444750" cy="2057400"/>
          </a:xfrm>
          <a:prstGeom prst="rect">
            <a:avLst/>
          </a:prstGeom>
          <a:noFill/>
          <a:ln w="9525">
            <a:noFill/>
            <a:miter lim="800000"/>
            <a:headEnd/>
            <a:tailEnd/>
          </a:ln>
        </p:spPr>
      </p:pic>
      <p:sp>
        <p:nvSpPr>
          <p:cNvPr id="14" name="WordArt 12"/>
          <p:cNvSpPr>
            <a:spLocks noChangeArrowheads="1" noChangeShapeType="1" noTextEdit="1"/>
          </p:cNvSpPr>
          <p:nvPr/>
        </p:nvSpPr>
        <p:spPr bwMode="auto">
          <a:xfrm>
            <a:off x="5191125" y="1230561"/>
            <a:ext cx="2808288" cy="504825"/>
          </a:xfrm>
          <a:prstGeom prst="rect">
            <a:avLst/>
          </a:prstGeom>
        </p:spPr>
        <p:txBody>
          <a:bodyPr wrap="none" fromWordArt="1">
            <a:prstTxWarp prst="textPlain">
              <a:avLst>
                <a:gd name="adj" fmla="val 50000"/>
              </a:avLst>
            </a:prstTxWarp>
          </a:bodyPr>
          <a:lstStyle/>
          <a:p>
            <a:pPr algn="ctr"/>
            <a:r>
              <a:rPr lang="ru-RU" sz="3600" b="1" kern="10" spc="720">
                <a:ln w="9525">
                  <a:noFill/>
                  <a:round/>
                  <a:headEnd/>
                  <a:tailEnd/>
                </a:ln>
                <a:solidFill>
                  <a:srgbClr val="CC3300"/>
                </a:solidFill>
                <a:latin typeface="Arial"/>
                <a:cs typeface="Arial"/>
              </a:rPr>
              <a:t>Құрама сан</a:t>
            </a:r>
          </a:p>
        </p:txBody>
      </p:sp>
      <p:sp>
        <p:nvSpPr>
          <p:cNvPr id="15" name="Прямоугольник 36"/>
          <p:cNvSpPr>
            <a:spLocks noChangeArrowheads="1"/>
          </p:cNvSpPr>
          <p:nvPr/>
        </p:nvSpPr>
        <p:spPr bwMode="auto">
          <a:xfrm>
            <a:off x="5964238" y="4293096"/>
            <a:ext cx="768350" cy="768350"/>
          </a:xfrm>
          <a:prstGeom prst="rect">
            <a:avLst/>
          </a:prstGeom>
          <a:solidFill>
            <a:srgbClr val="FF00FF"/>
          </a:solidFill>
          <a:ln w="9525" algn="ctr">
            <a:solidFill>
              <a:schemeClr val="accent2"/>
            </a:solidFill>
            <a:round/>
            <a:headEnd/>
            <a:tailEnd/>
          </a:ln>
        </p:spPr>
        <p:txBody>
          <a:bodyPr/>
          <a:lstStyle/>
          <a:p>
            <a:pPr algn="ctr"/>
            <a:r>
              <a:rPr lang="kk-KZ" sz="4000" b="1" i="0">
                <a:solidFill>
                  <a:srgbClr val="FFFFCC"/>
                </a:solidFill>
                <a:latin typeface="Arial" charset="0"/>
              </a:rPr>
              <a:t>7</a:t>
            </a:r>
            <a:endParaRPr lang="ru-RU" sz="4000" b="1" i="0">
              <a:solidFill>
                <a:srgbClr val="FFFFCC"/>
              </a:solidFill>
              <a:latin typeface="Arial" charset="0"/>
            </a:endParaRPr>
          </a:p>
        </p:txBody>
      </p:sp>
      <p:sp>
        <p:nvSpPr>
          <p:cNvPr id="16" name="Прямоугольник 36"/>
          <p:cNvSpPr>
            <a:spLocks noChangeArrowheads="1"/>
          </p:cNvSpPr>
          <p:nvPr/>
        </p:nvSpPr>
        <p:spPr bwMode="auto">
          <a:xfrm>
            <a:off x="4427538" y="4293096"/>
            <a:ext cx="768350" cy="768350"/>
          </a:xfrm>
          <a:prstGeom prst="rect">
            <a:avLst/>
          </a:prstGeom>
          <a:solidFill>
            <a:schemeClr val="folHlink"/>
          </a:solidFill>
          <a:ln w="9525" algn="ctr">
            <a:solidFill>
              <a:schemeClr val="hlink"/>
            </a:solidFill>
            <a:round/>
            <a:headEnd/>
            <a:tailEnd/>
          </a:ln>
        </p:spPr>
        <p:txBody>
          <a:bodyPr/>
          <a:lstStyle/>
          <a:p>
            <a:pPr algn="ctr"/>
            <a:r>
              <a:rPr lang="kk-KZ" sz="4000" b="1" i="0">
                <a:solidFill>
                  <a:srgbClr val="0033CC"/>
                </a:solidFill>
                <a:latin typeface="Arial" charset="0"/>
              </a:rPr>
              <a:t>3</a:t>
            </a:r>
            <a:endParaRPr lang="ru-RU" sz="4000" b="1" i="0">
              <a:solidFill>
                <a:srgbClr val="0033CC"/>
              </a:solidFill>
              <a:latin typeface="Arial" charset="0"/>
            </a:endParaRPr>
          </a:p>
        </p:txBody>
      </p:sp>
      <p:sp>
        <p:nvSpPr>
          <p:cNvPr id="17" name="Прямоугольник 36"/>
          <p:cNvSpPr>
            <a:spLocks noChangeArrowheads="1"/>
          </p:cNvSpPr>
          <p:nvPr/>
        </p:nvSpPr>
        <p:spPr bwMode="auto">
          <a:xfrm>
            <a:off x="4211638" y="5422206"/>
            <a:ext cx="768350" cy="768350"/>
          </a:xfrm>
          <a:prstGeom prst="rect">
            <a:avLst/>
          </a:prstGeom>
          <a:solidFill>
            <a:srgbClr val="0033CC"/>
          </a:solidFill>
          <a:ln w="9525" algn="ctr">
            <a:solidFill>
              <a:schemeClr val="tx1"/>
            </a:solidFill>
            <a:round/>
            <a:headEnd/>
            <a:tailEnd/>
          </a:ln>
        </p:spPr>
        <p:txBody>
          <a:bodyPr/>
          <a:lstStyle/>
          <a:p>
            <a:pPr algn="ctr"/>
            <a:r>
              <a:rPr lang="ru-RU" sz="4000" b="1" i="0">
                <a:solidFill>
                  <a:srgbClr val="FFFFCC"/>
                </a:solidFill>
                <a:latin typeface="Arial" charset="0"/>
              </a:rPr>
              <a:t>11</a:t>
            </a:r>
          </a:p>
        </p:txBody>
      </p:sp>
      <p:sp>
        <p:nvSpPr>
          <p:cNvPr id="18" name="Прямоугольник 36"/>
          <p:cNvSpPr>
            <a:spLocks noChangeArrowheads="1"/>
          </p:cNvSpPr>
          <p:nvPr/>
        </p:nvSpPr>
        <p:spPr bwMode="auto">
          <a:xfrm>
            <a:off x="5724525" y="5445224"/>
            <a:ext cx="768350" cy="768350"/>
          </a:xfrm>
          <a:prstGeom prst="rect">
            <a:avLst/>
          </a:prstGeom>
          <a:solidFill>
            <a:srgbClr val="008000"/>
          </a:solidFill>
          <a:ln w="9525" algn="ctr">
            <a:solidFill>
              <a:schemeClr val="tx2"/>
            </a:solidFill>
            <a:round/>
            <a:headEnd/>
            <a:tailEnd/>
          </a:ln>
        </p:spPr>
        <p:txBody>
          <a:bodyPr/>
          <a:lstStyle/>
          <a:p>
            <a:pPr algn="ctr"/>
            <a:r>
              <a:rPr lang="kk-KZ" sz="4000" b="1" i="0">
                <a:solidFill>
                  <a:srgbClr val="FFFFCC"/>
                </a:solidFill>
                <a:latin typeface="Arial" charset="0"/>
              </a:rPr>
              <a:t>35</a:t>
            </a:r>
            <a:endParaRPr lang="ru-RU" sz="4000" b="1" i="0">
              <a:solidFill>
                <a:srgbClr val="FFFFCC"/>
              </a:solidFill>
              <a:latin typeface="Arial" charset="0"/>
            </a:endParaRPr>
          </a:p>
        </p:txBody>
      </p:sp>
    </p:spTree>
    <p:extLst>
      <p:ext uri="{BB962C8B-B14F-4D97-AF65-F5344CB8AC3E}">
        <p14:creationId xmlns="" xmlns:p14="http://schemas.microsoft.com/office/powerpoint/2010/main" val="32582299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arn(inVertical)">
                                      <p:cBhvr>
                                        <p:cTn id="41" dur="500"/>
                                        <p:tgtEl>
                                          <p:spTgt spid="11"/>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barn(inVertical)">
                                      <p:cBhvr>
                                        <p:cTn id="50" dur="500"/>
                                        <p:tgtEl>
                                          <p:spTgt spid="1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p:bldP spid="14" grpId="0"/>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90">
          <a:fgClr>
            <a:schemeClr val="accent2">
              <a:lumMod val="5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04" y="332656"/>
            <a:ext cx="8865870" cy="928566"/>
          </a:xfrm>
        </p:spPr>
        <p:txBody>
          <a:bodyPr>
            <a:noAutofit/>
          </a:bodyPr>
          <a:lstStyle/>
          <a:p>
            <a:r>
              <a:rPr lang="kk-KZ" sz="6000" dirty="0" smtClean="0">
                <a:ln>
                  <a:solidFill>
                    <a:srgbClr val="003258"/>
                  </a:solidFill>
                </a:ln>
                <a:solidFill>
                  <a:srgbClr val="FF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rPr>
              <a:t>Оқулықпен жұмыс</a:t>
            </a:r>
            <a:endParaRPr lang="ru-RU" sz="6000" dirty="0">
              <a:ln>
                <a:solidFill>
                  <a:srgbClr val="003258"/>
                </a:solidFill>
              </a:ln>
              <a:solidFill>
                <a:srgbClr val="FF0000"/>
              </a:solidFill>
              <a:effectLst>
                <a:outerShdw blurRad="60007" dist="200025" dir="15000000" sy="30000" kx="-1800000" algn="bl" rotWithShape="0">
                  <a:prstClr val="black">
                    <a:alpha val="32000"/>
                  </a:prstClr>
                </a:outerShdw>
              </a:effectLst>
              <a:latin typeface="Times New Roman" pitchFamily="18" charset="0"/>
              <a:cs typeface="Times New Roman" pitchFamily="18" charset="0"/>
            </a:endParaRPr>
          </a:p>
        </p:txBody>
      </p:sp>
      <p:sp>
        <p:nvSpPr>
          <p:cNvPr id="3" name="Объект 2"/>
          <p:cNvSpPr>
            <a:spLocks noGrp="1"/>
          </p:cNvSpPr>
          <p:nvPr>
            <p:ph idx="1"/>
          </p:nvPr>
        </p:nvSpPr>
        <p:spPr>
          <a:xfrm>
            <a:off x="526899" y="1268760"/>
            <a:ext cx="8865870" cy="5244961"/>
          </a:xfrm>
        </p:spPr>
        <p:txBody>
          <a:bodyPr>
            <a:normAutofit fontScale="85000" lnSpcReduction="20000"/>
          </a:bodyPr>
          <a:lstStyle/>
          <a:p>
            <a:pPr marL="0" indent="0" algn="just">
              <a:buNone/>
            </a:pPr>
            <a:r>
              <a:rPr lang="kk-KZ" sz="4000" b="1" i="1" dirty="0" smtClean="0">
                <a:solidFill>
                  <a:srgbClr val="003258"/>
                </a:solidFill>
                <a:latin typeface="Times New Roman" pitchFamily="18" charset="0"/>
                <a:cs typeface="Times New Roman" pitchFamily="18" charset="0"/>
              </a:rPr>
              <a:t> </a:t>
            </a:r>
            <a:r>
              <a:rPr lang="kk-KZ" sz="3600" b="1" i="1" dirty="0" smtClean="0">
                <a:solidFill>
                  <a:srgbClr val="FF0000"/>
                </a:solidFill>
                <a:latin typeface="Times New Roman" pitchFamily="18" charset="0"/>
                <a:cs typeface="Times New Roman" pitchFamily="18" charset="0"/>
              </a:rPr>
              <a:t>Жай сандар тобы.</a:t>
            </a:r>
          </a:p>
          <a:p>
            <a:pPr marL="0" indent="0" algn="just">
              <a:buNone/>
            </a:pPr>
            <a:r>
              <a:rPr lang="kk-KZ" sz="3600" b="1" i="1" dirty="0" smtClean="0">
                <a:solidFill>
                  <a:srgbClr val="003258"/>
                </a:solidFill>
                <a:latin typeface="Times New Roman" pitchFamily="18" charset="0"/>
                <a:cs typeface="Times New Roman" pitchFamily="18" charset="0"/>
              </a:rPr>
              <a:t>№ </a:t>
            </a:r>
            <a:r>
              <a:rPr lang="en-US" sz="3600" b="1" i="1" dirty="0" smtClean="0">
                <a:solidFill>
                  <a:srgbClr val="003258"/>
                </a:solidFill>
                <a:latin typeface="Times New Roman" pitchFamily="18" charset="0"/>
                <a:cs typeface="Times New Roman" pitchFamily="18" charset="0"/>
              </a:rPr>
              <a:t>292</a:t>
            </a:r>
            <a:r>
              <a:rPr lang="kk-KZ" sz="3600" b="1" i="1" dirty="0" smtClean="0">
                <a:solidFill>
                  <a:srgbClr val="003258"/>
                </a:solidFill>
                <a:latin typeface="Times New Roman" pitchFamily="18" charset="0"/>
                <a:cs typeface="Times New Roman" pitchFamily="18" charset="0"/>
              </a:rPr>
              <a:t>. </a:t>
            </a:r>
            <a:r>
              <a:rPr lang="en-US" sz="3600" b="1" i="1" dirty="0" smtClean="0">
                <a:solidFill>
                  <a:srgbClr val="003258"/>
                </a:solidFill>
                <a:latin typeface="Times New Roman" pitchFamily="18" charset="0"/>
                <a:cs typeface="Times New Roman" pitchFamily="18" charset="0"/>
              </a:rPr>
              <a:t>24</a:t>
            </a:r>
            <a:r>
              <a:rPr lang="kk-KZ" sz="3600" b="1" i="1" dirty="0" smtClean="0">
                <a:solidFill>
                  <a:srgbClr val="003258"/>
                </a:solidFill>
                <a:latin typeface="Times New Roman" pitchFamily="18" charset="0"/>
                <a:cs typeface="Times New Roman" pitchFamily="18" charset="0"/>
              </a:rPr>
              <a:t> қызыл шар, </a:t>
            </a:r>
            <a:r>
              <a:rPr lang="en-US" sz="3600" b="1" i="1" dirty="0" smtClean="0">
                <a:solidFill>
                  <a:srgbClr val="003258"/>
                </a:solidFill>
                <a:latin typeface="Times New Roman" pitchFamily="18" charset="0"/>
                <a:cs typeface="Times New Roman" pitchFamily="18" charset="0"/>
              </a:rPr>
              <a:t>42 </a:t>
            </a:r>
            <a:r>
              <a:rPr lang="kk-KZ" sz="3600" b="1" i="1" dirty="0" smtClean="0">
                <a:solidFill>
                  <a:srgbClr val="003258"/>
                </a:solidFill>
                <a:latin typeface="Times New Roman" pitchFamily="18" charset="0"/>
                <a:cs typeface="Times New Roman" pitchFamily="18" charset="0"/>
              </a:rPr>
              <a:t>көк шар, </a:t>
            </a:r>
            <a:r>
              <a:rPr lang="en-US" sz="3600" b="1" i="1" dirty="0" smtClean="0">
                <a:solidFill>
                  <a:srgbClr val="003258"/>
                </a:solidFill>
                <a:latin typeface="Times New Roman" pitchFamily="18" charset="0"/>
                <a:cs typeface="Times New Roman" pitchFamily="18" charset="0"/>
              </a:rPr>
              <a:t>30</a:t>
            </a:r>
            <a:r>
              <a:rPr lang="ru-RU" sz="3600" b="1" i="1" dirty="0" smtClean="0">
                <a:solidFill>
                  <a:srgbClr val="003258"/>
                </a:solidFill>
                <a:latin typeface="Times New Roman" pitchFamily="18" charset="0"/>
                <a:cs typeface="Times New Roman" pitchFamily="18" charset="0"/>
              </a:rPr>
              <a:t> </a:t>
            </a:r>
            <a:r>
              <a:rPr lang="ru-RU" sz="3600" b="1" i="1" dirty="0" err="1" smtClean="0">
                <a:solidFill>
                  <a:srgbClr val="003258"/>
                </a:solidFill>
                <a:latin typeface="Times New Roman" pitchFamily="18" charset="0"/>
                <a:cs typeface="Times New Roman" pitchFamily="18" charset="0"/>
              </a:rPr>
              <a:t>сары</a:t>
            </a:r>
            <a:r>
              <a:rPr lang="ru-RU" sz="3600" b="1" i="1" dirty="0" smtClean="0">
                <a:solidFill>
                  <a:srgbClr val="003258"/>
                </a:solidFill>
                <a:latin typeface="Times New Roman" pitchFamily="18" charset="0"/>
                <a:cs typeface="Times New Roman" pitchFamily="18" charset="0"/>
              </a:rPr>
              <a:t> </a:t>
            </a:r>
            <a:r>
              <a:rPr lang="ru-RU" sz="3600" b="1" i="1" dirty="0" err="1" smtClean="0">
                <a:solidFill>
                  <a:srgbClr val="003258"/>
                </a:solidFill>
                <a:latin typeface="Times New Roman" pitchFamily="18" charset="0"/>
                <a:cs typeface="Times New Roman" pitchFamily="18" charset="0"/>
              </a:rPr>
              <a:t>шардан</a:t>
            </a:r>
            <a:r>
              <a:rPr lang="ru-RU" sz="3600" b="1" i="1" dirty="0" smtClean="0">
                <a:solidFill>
                  <a:srgbClr val="003258"/>
                </a:solidFill>
                <a:latin typeface="Times New Roman" pitchFamily="18" charset="0"/>
                <a:cs typeface="Times New Roman" pitchFamily="18" charset="0"/>
              </a:rPr>
              <a:t> </a:t>
            </a:r>
            <a:r>
              <a:rPr lang="kk-KZ" sz="3600" b="1" i="1" dirty="0" smtClean="0">
                <a:solidFill>
                  <a:srgbClr val="003258"/>
                </a:solidFill>
                <a:latin typeface="Times New Roman" pitchFamily="18" charset="0"/>
                <a:cs typeface="Times New Roman" pitchFamily="18" charset="0"/>
              </a:rPr>
              <a:t>бірнеше тізбе дайындалды. Тізбелердегі қызыл шарлар саны бірдей, көк шарлар саны бірдей, сары шарлар саны бірдей. </a:t>
            </a:r>
          </a:p>
          <a:p>
            <a:pPr marL="0" indent="0" algn="just">
              <a:buNone/>
            </a:pPr>
            <a:r>
              <a:rPr lang="kk-KZ" sz="3600" b="1" i="1" dirty="0" smtClean="0">
                <a:solidFill>
                  <a:srgbClr val="003258"/>
                </a:solidFill>
                <a:latin typeface="Times New Roman" pitchFamily="18" charset="0"/>
                <a:cs typeface="Times New Roman" pitchFamily="18" charset="0"/>
              </a:rPr>
              <a:t>Ең көп дегенде неше тізбе дайындалды?</a:t>
            </a:r>
          </a:p>
          <a:p>
            <a:pPr marL="0" indent="0" algn="just">
              <a:buNone/>
            </a:pPr>
            <a:r>
              <a:rPr lang="kk-KZ" sz="3600" b="1" i="1" dirty="0" smtClean="0">
                <a:solidFill>
                  <a:srgbClr val="FF0000"/>
                </a:solidFill>
                <a:latin typeface="Times New Roman" pitchFamily="18" charset="0"/>
                <a:cs typeface="Times New Roman" pitchFamily="18" charset="0"/>
              </a:rPr>
              <a:t>Құрама сандар тобы.</a:t>
            </a:r>
          </a:p>
          <a:p>
            <a:pPr marL="0" indent="0" algn="just">
              <a:buNone/>
            </a:pPr>
            <a:r>
              <a:rPr lang="kk-KZ" sz="3600" b="1" i="1" dirty="0" smtClean="0">
                <a:solidFill>
                  <a:srgbClr val="002060"/>
                </a:solidFill>
                <a:latin typeface="Times New Roman" pitchFamily="18" charset="0"/>
                <a:cs typeface="Times New Roman" pitchFamily="18" charset="0"/>
              </a:rPr>
              <a:t>№ </a:t>
            </a:r>
            <a:r>
              <a:rPr lang="en-US" sz="3600" b="1" i="1" dirty="0" smtClean="0">
                <a:solidFill>
                  <a:srgbClr val="002060"/>
                </a:solidFill>
                <a:latin typeface="Times New Roman" pitchFamily="18" charset="0"/>
                <a:cs typeface="Times New Roman" pitchFamily="18" charset="0"/>
              </a:rPr>
              <a:t>291</a:t>
            </a:r>
            <a:r>
              <a:rPr lang="ru-RU" sz="3600" b="1" i="1" dirty="0" smtClean="0">
                <a:solidFill>
                  <a:srgbClr val="002060"/>
                </a:solidFill>
                <a:latin typeface="Times New Roman" pitchFamily="18" charset="0"/>
                <a:cs typeface="Times New Roman" pitchFamily="18" charset="0"/>
              </a:rPr>
              <a:t>. </a:t>
            </a:r>
            <a:r>
              <a:rPr lang="kk-KZ" sz="3600" b="1" i="1" dirty="0">
                <a:solidFill>
                  <a:srgbClr val="002060"/>
                </a:solidFill>
                <a:latin typeface="Times New Roman" pitchFamily="18" charset="0"/>
                <a:cs typeface="Times New Roman" pitchFamily="18" charset="0"/>
              </a:rPr>
              <a:t>Б</a:t>
            </a:r>
            <a:r>
              <a:rPr lang="kk-KZ" sz="3600" b="1" i="1" dirty="0" smtClean="0">
                <a:solidFill>
                  <a:srgbClr val="002060"/>
                </a:solidFill>
                <a:latin typeface="Times New Roman" pitchFamily="18" charset="0"/>
                <a:cs typeface="Times New Roman" pitchFamily="18" charset="0"/>
              </a:rPr>
              <a:t>алаларға сыйлық дайындау үшін </a:t>
            </a:r>
            <a:r>
              <a:rPr lang="en-US" sz="3600" b="1" i="1" dirty="0" smtClean="0">
                <a:solidFill>
                  <a:srgbClr val="002060"/>
                </a:solidFill>
                <a:latin typeface="Times New Roman" pitchFamily="18" charset="0"/>
                <a:cs typeface="Times New Roman" pitchFamily="18" charset="0"/>
              </a:rPr>
              <a:t>180 </a:t>
            </a:r>
            <a:r>
              <a:rPr lang="kk-KZ" sz="3600" b="1" i="1" dirty="0" smtClean="0">
                <a:solidFill>
                  <a:srgbClr val="002060"/>
                </a:solidFill>
                <a:latin typeface="Times New Roman" pitchFamily="18" charset="0"/>
                <a:cs typeface="Times New Roman" pitchFamily="18" charset="0"/>
              </a:rPr>
              <a:t>жаңғақ, </a:t>
            </a:r>
            <a:r>
              <a:rPr lang="en-US" sz="3600" b="1" i="1" dirty="0" smtClean="0">
                <a:solidFill>
                  <a:srgbClr val="002060"/>
                </a:solidFill>
                <a:latin typeface="Times New Roman" pitchFamily="18" charset="0"/>
                <a:cs typeface="Times New Roman" pitchFamily="18" charset="0"/>
              </a:rPr>
              <a:t>150</a:t>
            </a:r>
            <a:r>
              <a:rPr lang="kk-KZ" sz="3600" b="1" i="1" dirty="0">
                <a:solidFill>
                  <a:srgbClr val="002060"/>
                </a:solidFill>
                <a:latin typeface="Times New Roman" pitchFamily="18" charset="0"/>
                <a:cs typeface="Times New Roman" pitchFamily="18" charset="0"/>
              </a:rPr>
              <a:t> </a:t>
            </a:r>
            <a:r>
              <a:rPr lang="kk-KZ" sz="3600" b="1" i="1" dirty="0" smtClean="0">
                <a:solidFill>
                  <a:srgbClr val="002060"/>
                </a:solidFill>
                <a:latin typeface="Times New Roman" pitchFamily="18" charset="0"/>
                <a:cs typeface="Times New Roman" pitchFamily="18" charset="0"/>
              </a:rPr>
              <a:t>өрік және </a:t>
            </a:r>
            <a:r>
              <a:rPr lang="en-US" sz="3600" b="1" i="1" dirty="0" smtClean="0">
                <a:solidFill>
                  <a:srgbClr val="002060"/>
                </a:solidFill>
                <a:latin typeface="Times New Roman" pitchFamily="18" charset="0"/>
                <a:cs typeface="Times New Roman" pitchFamily="18" charset="0"/>
              </a:rPr>
              <a:t>210 </a:t>
            </a:r>
            <a:r>
              <a:rPr lang="kk-KZ" sz="3600" b="1" i="1" dirty="0" smtClean="0">
                <a:solidFill>
                  <a:srgbClr val="002060"/>
                </a:solidFill>
                <a:latin typeface="Times New Roman" pitchFamily="18" charset="0"/>
                <a:cs typeface="Times New Roman" pitchFamily="18" charset="0"/>
              </a:rPr>
              <a:t>кәмпит алынды. Балаларға берілетін сыйлықтардағы өріктердің саны бірдей, жаңғақтардың саны бірдей, кәмпиттердің саны бірдей болуы керек. Сыйлық ең көп дегенде неше балаға жетеді?</a:t>
            </a:r>
            <a:endParaRPr lang="ru-RU" sz="3600" b="1" i="1" dirty="0">
              <a:solidFill>
                <a:srgbClr val="002060"/>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clrChange>
              <a:clrFrom>
                <a:srgbClr val="848284"/>
              </a:clrFrom>
              <a:clrTo>
                <a:srgbClr val="848284">
                  <a:alpha val="0"/>
                </a:srgbClr>
              </a:clrTo>
            </a:clrChange>
            <a:extLst>
              <a:ext uri="{28A0092B-C50C-407E-A947-70E740481C1C}">
                <a14:useLocalDpi xmlns="" xmlns:a14="http://schemas.microsoft.com/office/drawing/2010/main" val="0"/>
              </a:ext>
            </a:extLst>
          </a:blip>
          <a:srcRect/>
          <a:stretch>
            <a:fillRect/>
          </a:stretch>
        </p:blipFill>
        <p:spPr bwMode="auto">
          <a:xfrm>
            <a:off x="7689304" y="116632"/>
            <a:ext cx="1728192" cy="1595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077528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Администратор\Desktop\картинки\8963eb244f5f.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4814" y="1"/>
            <a:ext cx="9940813" cy="68821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5" name="Group 37"/>
          <p:cNvGrpSpPr>
            <a:grpSpLocks/>
          </p:cNvGrpSpPr>
          <p:nvPr/>
        </p:nvGrpSpPr>
        <p:grpSpPr bwMode="auto">
          <a:xfrm>
            <a:off x="1520619" y="1268759"/>
            <a:ext cx="7358168" cy="5035383"/>
            <a:chOff x="1375" y="1344"/>
            <a:chExt cx="2160" cy="1302"/>
          </a:xfrm>
        </p:grpSpPr>
        <p:sp>
          <p:nvSpPr>
            <p:cNvPr id="6" name="Freeform 13"/>
            <p:cNvSpPr>
              <a:spLocks/>
            </p:cNvSpPr>
            <p:nvPr/>
          </p:nvSpPr>
          <p:spPr bwMode="auto">
            <a:xfrm>
              <a:off x="1375" y="1724"/>
              <a:ext cx="2079" cy="922"/>
            </a:xfrm>
            <a:custGeom>
              <a:avLst/>
              <a:gdLst>
                <a:gd name="T0" fmla="*/ 0 w 2079"/>
                <a:gd name="T1" fmla="*/ 92 h 922"/>
                <a:gd name="T2" fmla="*/ 0 w 2079"/>
                <a:gd name="T3" fmla="*/ 92 h 922"/>
                <a:gd name="T4" fmla="*/ 8 w 2079"/>
                <a:gd name="T5" fmla="*/ 119 h 922"/>
                <a:gd name="T6" fmla="*/ 16 w 2079"/>
                <a:gd name="T7" fmla="*/ 146 h 922"/>
                <a:gd name="T8" fmla="*/ 36 w 2079"/>
                <a:gd name="T9" fmla="*/ 187 h 922"/>
                <a:gd name="T10" fmla="*/ 60 w 2079"/>
                <a:gd name="T11" fmla="*/ 235 h 922"/>
                <a:gd name="T12" fmla="*/ 96 w 2079"/>
                <a:gd name="T13" fmla="*/ 286 h 922"/>
                <a:gd name="T14" fmla="*/ 140 w 2079"/>
                <a:gd name="T15" fmla="*/ 347 h 922"/>
                <a:gd name="T16" fmla="*/ 195 w 2079"/>
                <a:gd name="T17" fmla="*/ 412 h 922"/>
                <a:gd name="T18" fmla="*/ 267 w 2079"/>
                <a:gd name="T19" fmla="*/ 476 h 922"/>
                <a:gd name="T20" fmla="*/ 306 w 2079"/>
                <a:gd name="T21" fmla="*/ 514 h 922"/>
                <a:gd name="T22" fmla="*/ 350 w 2079"/>
                <a:gd name="T23" fmla="*/ 548 h 922"/>
                <a:gd name="T24" fmla="*/ 398 w 2079"/>
                <a:gd name="T25" fmla="*/ 582 h 922"/>
                <a:gd name="T26" fmla="*/ 454 w 2079"/>
                <a:gd name="T27" fmla="*/ 616 h 922"/>
                <a:gd name="T28" fmla="*/ 509 w 2079"/>
                <a:gd name="T29" fmla="*/ 650 h 922"/>
                <a:gd name="T30" fmla="*/ 569 w 2079"/>
                <a:gd name="T31" fmla="*/ 684 h 922"/>
                <a:gd name="T32" fmla="*/ 636 w 2079"/>
                <a:gd name="T33" fmla="*/ 718 h 922"/>
                <a:gd name="T34" fmla="*/ 704 w 2079"/>
                <a:gd name="T35" fmla="*/ 752 h 922"/>
                <a:gd name="T36" fmla="*/ 779 w 2079"/>
                <a:gd name="T37" fmla="*/ 783 h 922"/>
                <a:gd name="T38" fmla="*/ 863 w 2079"/>
                <a:gd name="T39" fmla="*/ 813 h 922"/>
                <a:gd name="T40" fmla="*/ 946 w 2079"/>
                <a:gd name="T41" fmla="*/ 844 h 922"/>
                <a:gd name="T42" fmla="*/ 1038 w 2079"/>
                <a:gd name="T43" fmla="*/ 871 h 922"/>
                <a:gd name="T44" fmla="*/ 1137 w 2079"/>
                <a:gd name="T45" fmla="*/ 898 h 922"/>
                <a:gd name="T46" fmla="*/ 1240 w 2079"/>
                <a:gd name="T47" fmla="*/ 922 h 922"/>
                <a:gd name="T48" fmla="*/ 2079 w 2079"/>
                <a:gd name="T49" fmla="*/ 643 h 922"/>
                <a:gd name="T50" fmla="*/ 2079 w 2079"/>
                <a:gd name="T51" fmla="*/ 643 h 922"/>
                <a:gd name="T52" fmla="*/ 2047 w 2079"/>
                <a:gd name="T53" fmla="*/ 633 h 922"/>
                <a:gd name="T54" fmla="*/ 1968 w 2079"/>
                <a:gd name="T55" fmla="*/ 609 h 922"/>
                <a:gd name="T56" fmla="*/ 1845 w 2079"/>
                <a:gd name="T57" fmla="*/ 565 h 922"/>
                <a:gd name="T58" fmla="*/ 1769 w 2079"/>
                <a:gd name="T59" fmla="*/ 534 h 922"/>
                <a:gd name="T60" fmla="*/ 1686 w 2079"/>
                <a:gd name="T61" fmla="*/ 500 h 922"/>
                <a:gd name="T62" fmla="*/ 1598 w 2079"/>
                <a:gd name="T63" fmla="*/ 459 h 922"/>
                <a:gd name="T64" fmla="*/ 1503 w 2079"/>
                <a:gd name="T65" fmla="*/ 415 h 922"/>
                <a:gd name="T66" fmla="*/ 1407 w 2079"/>
                <a:gd name="T67" fmla="*/ 361 h 922"/>
                <a:gd name="T68" fmla="*/ 1308 w 2079"/>
                <a:gd name="T69" fmla="*/ 303 h 922"/>
                <a:gd name="T70" fmla="*/ 1209 w 2079"/>
                <a:gd name="T71" fmla="*/ 238 h 922"/>
                <a:gd name="T72" fmla="*/ 1105 w 2079"/>
                <a:gd name="T73" fmla="*/ 163 h 922"/>
                <a:gd name="T74" fmla="*/ 1006 w 2079"/>
                <a:gd name="T75" fmla="*/ 85 h 922"/>
                <a:gd name="T76" fmla="*/ 907 w 2079"/>
                <a:gd name="T77" fmla="*/ 0 h 922"/>
                <a:gd name="T78" fmla="*/ 0 w 2079"/>
                <a:gd name="T79" fmla="*/ 92 h 9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79"/>
                <a:gd name="T121" fmla="*/ 0 h 922"/>
                <a:gd name="T122" fmla="*/ 2079 w 2079"/>
                <a:gd name="T123" fmla="*/ 922 h 9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79" h="922">
                  <a:moveTo>
                    <a:pt x="0" y="92"/>
                  </a:moveTo>
                  <a:lnTo>
                    <a:pt x="0" y="92"/>
                  </a:lnTo>
                  <a:lnTo>
                    <a:pt x="8" y="119"/>
                  </a:lnTo>
                  <a:lnTo>
                    <a:pt x="16" y="146"/>
                  </a:lnTo>
                  <a:lnTo>
                    <a:pt x="36" y="187"/>
                  </a:lnTo>
                  <a:lnTo>
                    <a:pt x="60" y="235"/>
                  </a:lnTo>
                  <a:lnTo>
                    <a:pt x="96" y="286"/>
                  </a:lnTo>
                  <a:lnTo>
                    <a:pt x="140" y="347"/>
                  </a:lnTo>
                  <a:lnTo>
                    <a:pt x="195" y="412"/>
                  </a:lnTo>
                  <a:lnTo>
                    <a:pt x="267" y="476"/>
                  </a:lnTo>
                  <a:lnTo>
                    <a:pt x="306" y="514"/>
                  </a:lnTo>
                  <a:lnTo>
                    <a:pt x="350" y="548"/>
                  </a:lnTo>
                  <a:lnTo>
                    <a:pt x="398" y="582"/>
                  </a:lnTo>
                  <a:lnTo>
                    <a:pt x="454" y="616"/>
                  </a:lnTo>
                  <a:lnTo>
                    <a:pt x="509" y="650"/>
                  </a:lnTo>
                  <a:lnTo>
                    <a:pt x="569" y="684"/>
                  </a:lnTo>
                  <a:lnTo>
                    <a:pt x="636" y="718"/>
                  </a:lnTo>
                  <a:lnTo>
                    <a:pt x="704" y="752"/>
                  </a:lnTo>
                  <a:lnTo>
                    <a:pt x="779" y="783"/>
                  </a:lnTo>
                  <a:lnTo>
                    <a:pt x="863" y="813"/>
                  </a:lnTo>
                  <a:lnTo>
                    <a:pt x="946" y="844"/>
                  </a:lnTo>
                  <a:lnTo>
                    <a:pt x="1038" y="871"/>
                  </a:lnTo>
                  <a:lnTo>
                    <a:pt x="1137" y="898"/>
                  </a:lnTo>
                  <a:lnTo>
                    <a:pt x="1240" y="922"/>
                  </a:lnTo>
                  <a:lnTo>
                    <a:pt x="2079" y="643"/>
                  </a:lnTo>
                  <a:lnTo>
                    <a:pt x="2047" y="633"/>
                  </a:lnTo>
                  <a:lnTo>
                    <a:pt x="1968" y="609"/>
                  </a:lnTo>
                  <a:lnTo>
                    <a:pt x="1845" y="565"/>
                  </a:lnTo>
                  <a:lnTo>
                    <a:pt x="1769" y="534"/>
                  </a:lnTo>
                  <a:lnTo>
                    <a:pt x="1686" y="500"/>
                  </a:lnTo>
                  <a:lnTo>
                    <a:pt x="1598" y="459"/>
                  </a:lnTo>
                  <a:lnTo>
                    <a:pt x="1503" y="415"/>
                  </a:lnTo>
                  <a:lnTo>
                    <a:pt x="1407" y="361"/>
                  </a:lnTo>
                  <a:lnTo>
                    <a:pt x="1308" y="303"/>
                  </a:lnTo>
                  <a:lnTo>
                    <a:pt x="1209" y="238"/>
                  </a:lnTo>
                  <a:lnTo>
                    <a:pt x="1105" y="163"/>
                  </a:lnTo>
                  <a:lnTo>
                    <a:pt x="1006" y="85"/>
                  </a:lnTo>
                  <a:lnTo>
                    <a:pt x="907" y="0"/>
                  </a:lnTo>
                  <a:lnTo>
                    <a:pt x="0" y="92"/>
                  </a:lnTo>
                  <a:close/>
                </a:path>
              </a:pathLst>
            </a:custGeom>
            <a:solidFill>
              <a:srgbClr val="959355"/>
            </a:solidFill>
            <a:ln w="9525">
              <a:noFill/>
              <a:round/>
              <a:headEnd/>
              <a:tailEnd/>
            </a:ln>
          </p:spPr>
          <p:txBody>
            <a:bodyPr/>
            <a:lstStyle/>
            <a:p>
              <a:endParaRPr lang="ru-RU"/>
            </a:p>
          </p:txBody>
        </p:sp>
        <p:sp>
          <p:nvSpPr>
            <p:cNvPr id="7" name="Freeform 14"/>
            <p:cNvSpPr>
              <a:spLocks/>
            </p:cNvSpPr>
            <p:nvPr/>
          </p:nvSpPr>
          <p:spPr bwMode="auto">
            <a:xfrm>
              <a:off x="1431" y="1629"/>
              <a:ext cx="2019" cy="942"/>
            </a:xfrm>
            <a:custGeom>
              <a:avLst/>
              <a:gdLst>
                <a:gd name="T0" fmla="*/ 0 w 2019"/>
                <a:gd name="T1" fmla="*/ 27 h 942"/>
                <a:gd name="T2" fmla="*/ 0 w 2019"/>
                <a:gd name="T3" fmla="*/ 27 h 942"/>
                <a:gd name="T4" fmla="*/ 4 w 2019"/>
                <a:gd name="T5" fmla="*/ 58 h 942"/>
                <a:gd name="T6" fmla="*/ 12 w 2019"/>
                <a:gd name="T7" fmla="*/ 88 h 942"/>
                <a:gd name="T8" fmla="*/ 24 w 2019"/>
                <a:gd name="T9" fmla="*/ 133 h 942"/>
                <a:gd name="T10" fmla="*/ 48 w 2019"/>
                <a:gd name="T11" fmla="*/ 184 h 942"/>
                <a:gd name="T12" fmla="*/ 76 w 2019"/>
                <a:gd name="T13" fmla="*/ 245 h 942"/>
                <a:gd name="T14" fmla="*/ 115 w 2019"/>
                <a:gd name="T15" fmla="*/ 309 h 942"/>
                <a:gd name="T16" fmla="*/ 163 w 2019"/>
                <a:gd name="T17" fmla="*/ 381 h 942"/>
                <a:gd name="T18" fmla="*/ 195 w 2019"/>
                <a:gd name="T19" fmla="*/ 418 h 942"/>
                <a:gd name="T20" fmla="*/ 227 w 2019"/>
                <a:gd name="T21" fmla="*/ 456 h 942"/>
                <a:gd name="T22" fmla="*/ 266 w 2019"/>
                <a:gd name="T23" fmla="*/ 493 h 942"/>
                <a:gd name="T24" fmla="*/ 306 w 2019"/>
                <a:gd name="T25" fmla="*/ 531 h 942"/>
                <a:gd name="T26" fmla="*/ 350 w 2019"/>
                <a:gd name="T27" fmla="*/ 568 h 942"/>
                <a:gd name="T28" fmla="*/ 398 w 2019"/>
                <a:gd name="T29" fmla="*/ 605 h 942"/>
                <a:gd name="T30" fmla="*/ 453 w 2019"/>
                <a:gd name="T31" fmla="*/ 643 h 942"/>
                <a:gd name="T32" fmla="*/ 509 w 2019"/>
                <a:gd name="T33" fmla="*/ 680 h 942"/>
                <a:gd name="T34" fmla="*/ 572 w 2019"/>
                <a:gd name="T35" fmla="*/ 718 h 942"/>
                <a:gd name="T36" fmla="*/ 640 w 2019"/>
                <a:gd name="T37" fmla="*/ 755 h 942"/>
                <a:gd name="T38" fmla="*/ 711 w 2019"/>
                <a:gd name="T39" fmla="*/ 789 h 942"/>
                <a:gd name="T40" fmla="*/ 791 w 2019"/>
                <a:gd name="T41" fmla="*/ 823 h 942"/>
                <a:gd name="T42" fmla="*/ 870 w 2019"/>
                <a:gd name="T43" fmla="*/ 857 h 942"/>
                <a:gd name="T44" fmla="*/ 962 w 2019"/>
                <a:gd name="T45" fmla="*/ 888 h 942"/>
                <a:gd name="T46" fmla="*/ 1053 w 2019"/>
                <a:gd name="T47" fmla="*/ 915 h 942"/>
                <a:gd name="T48" fmla="*/ 1157 w 2019"/>
                <a:gd name="T49" fmla="*/ 942 h 942"/>
                <a:gd name="T50" fmla="*/ 2019 w 2019"/>
                <a:gd name="T51" fmla="*/ 721 h 942"/>
                <a:gd name="T52" fmla="*/ 2019 w 2019"/>
                <a:gd name="T53" fmla="*/ 721 h 942"/>
                <a:gd name="T54" fmla="*/ 1987 w 2019"/>
                <a:gd name="T55" fmla="*/ 711 h 942"/>
                <a:gd name="T56" fmla="*/ 1912 w 2019"/>
                <a:gd name="T57" fmla="*/ 680 h 942"/>
                <a:gd name="T58" fmla="*/ 1792 w 2019"/>
                <a:gd name="T59" fmla="*/ 629 h 942"/>
                <a:gd name="T60" fmla="*/ 1721 w 2019"/>
                <a:gd name="T61" fmla="*/ 595 h 942"/>
                <a:gd name="T62" fmla="*/ 1641 w 2019"/>
                <a:gd name="T63" fmla="*/ 554 h 942"/>
                <a:gd name="T64" fmla="*/ 1558 w 2019"/>
                <a:gd name="T65" fmla="*/ 507 h 942"/>
                <a:gd name="T66" fmla="*/ 1467 w 2019"/>
                <a:gd name="T67" fmla="*/ 456 h 942"/>
                <a:gd name="T68" fmla="*/ 1375 w 2019"/>
                <a:gd name="T69" fmla="*/ 395 h 942"/>
                <a:gd name="T70" fmla="*/ 1284 w 2019"/>
                <a:gd name="T71" fmla="*/ 330 h 942"/>
                <a:gd name="T72" fmla="*/ 1188 w 2019"/>
                <a:gd name="T73" fmla="*/ 258 h 942"/>
                <a:gd name="T74" fmla="*/ 1097 w 2019"/>
                <a:gd name="T75" fmla="*/ 177 h 942"/>
                <a:gd name="T76" fmla="*/ 1002 w 2019"/>
                <a:gd name="T77" fmla="*/ 92 h 942"/>
                <a:gd name="T78" fmla="*/ 914 w 2019"/>
                <a:gd name="T79" fmla="*/ 0 h 942"/>
                <a:gd name="T80" fmla="*/ 0 w 2019"/>
                <a:gd name="T81" fmla="*/ 27 h 94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019"/>
                <a:gd name="T124" fmla="*/ 0 h 942"/>
                <a:gd name="T125" fmla="*/ 2019 w 2019"/>
                <a:gd name="T126" fmla="*/ 942 h 94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019" h="942">
                  <a:moveTo>
                    <a:pt x="0" y="27"/>
                  </a:moveTo>
                  <a:lnTo>
                    <a:pt x="0" y="27"/>
                  </a:lnTo>
                  <a:lnTo>
                    <a:pt x="4" y="58"/>
                  </a:lnTo>
                  <a:lnTo>
                    <a:pt x="12" y="88"/>
                  </a:lnTo>
                  <a:lnTo>
                    <a:pt x="24" y="133"/>
                  </a:lnTo>
                  <a:lnTo>
                    <a:pt x="48" y="184"/>
                  </a:lnTo>
                  <a:lnTo>
                    <a:pt x="76" y="245"/>
                  </a:lnTo>
                  <a:lnTo>
                    <a:pt x="115" y="309"/>
                  </a:lnTo>
                  <a:lnTo>
                    <a:pt x="163" y="381"/>
                  </a:lnTo>
                  <a:lnTo>
                    <a:pt x="195" y="418"/>
                  </a:lnTo>
                  <a:lnTo>
                    <a:pt x="227" y="456"/>
                  </a:lnTo>
                  <a:lnTo>
                    <a:pt x="266" y="493"/>
                  </a:lnTo>
                  <a:lnTo>
                    <a:pt x="306" y="531"/>
                  </a:lnTo>
                  <a:lnTo>
                    <a:pt x="350" y="568"/>
                  </a:lnTo>
                  <a:lnTo>
                    <a:pt x="398" y="605"/>
                  </a:lnTo>
                  <a:lnTo>
                    <a:pt x="453" y="643"/>
                  </a:lnTo>
                  <a:lnTo>
                    <a:pt x="509" y="680"/>
                  </a:lnTo>
                  <a:lnTo>
                    <a:pt x="572" y="718"/>
                  </a:lnTo>
                  <a:lnTo>
                    <a:pt x="640" y="755"/>
                  </a:lnTo>
                  <a:lnTo>
                    <a:pt x="711" y="789"/>
                  </a:lnTo>
                  <a:lnTo>
                    <a:pt x="791" y="823"/>
                  </a:lnTo>
                  <a:lnTo>
                    <a:pt x="870" y="857"/>
                  </a:lnTo>
                  <a:lnTo>
                    <a:pt x="962" y="888"/>
                  </a:lnTo>
                  <a:lnTo>
                    <a:pt x="1053" y="915"/>
                  </a:lnTo>
                  <a:lnTo>
                    <a:pt x="1157" y="942"/>
                  </a:lnTo>
                  <a:lnTo>
                    <a:pt x="2019" y="721"/>
                  </a:lnTo>
                  <a:lnTo>
                    <a:pt x="1987" y="711"/>
                  </a:lnTo>
                  <a:lnTo>
                    <a:pt x="1912" y="680"/>
                  </a:lnTo>
                  <a:lnTo>
                    <a:pt x="1792" y="629"/>
                  </a:lnTo>
                  <a:lnTo>
                    <a:pt x="1721" y="595"/>
                  </a:lnTo>
                  <a:lnTo>
                    <a:pt x="1641" y="554"/>
                  </a:lnTo>
                  <a:lnTo>
                    <a:pt x="1558" y="507"/>
                  </a:lnTo>
                  <a:lnTo>
                    <a:pt x="1467" y="456"/>
                  </a:lnTo>
                  <a:lnTo>
                    <a:pt x="1375" y="395"/>
                  </a:lnTo>
                  <a:lnTo>
                    <a:pt x="1284" y="330"/>
                  </a:lnTo>
                  <a:lnTo>
                    <a:pt x="1188" y="258"/>
                  </a:lnTo>
                  <a:lnTo>
                    <a:pt x="1097" y="177"/>
                  </a:lnTo>
                  <a:lnTo>
                    <a:pt x="1002" y="92"/>
                  </a:lnTo>
                  <a:lnTo>
                    <a:pt x="914" y="0"/>
                  </a:lnTo>
                  <a:lnTo>
                    <a:pt x="0" y="27"/>
                  </a:lnTo>
                  <a:close/>
                </a:path>
              </a:pathLst>
            </a:custGeom>
            <a:solidFill>
              <a:srgbClr val="FFC000"/>
            </a:solidFill>
            <a:ln w="38100">
              <a:solidFill>
                <a:schemeClr val="tx1"/>
              </a:solidFill>
              <a:round/>
              <a:headEnd/>
              <a:tailEnd/>
            </a:ln>
          </p:spPr>
          <p:txBody>
            <a:bodyPr/>
            <a:lstStyle/>
            <a:p>
              <a:endParaRPr lang="ru-RU"/>
            </a:p>
          </p:txBody>
        </p:sp>
        <p:sp>
          <p:nvSpPr>
            <p:cNvPr id="8" name="Freeform 15"/>
            <p:cNvSpPr>
              <a:spLocks/>
            </p:cNvSpPr>
            <p:nvPr/>
          </p:nvSpPr>
          <p:spPr bwMode="auto">
            <a:xfrm>
              <a:off x="1654" y="1364"/>
              <a:ext cx="1752" cy="1020"/>
            </a:xfrm>
            <a:custGeom>
              <a:avLst/>
              <a:gdLst>
                <a:gd name="T0" fmla="*/ 0 w 1752"/>
                <a:gd name="T1" fmla="*/ 0 h 1020"/>
                <a:gd name="T2" fmla="*/ 0 w 1752"/>
                <a:gd name="T3" fmla="*/ 0 h 1020"/>
                <a:gd name="T4" fmla="*/ 0 w 1752"/>
                <a:gd name="T5" fmla="*/ 27 h 1020"/>
                <a:gd name="T6" fmla="*/ 4 w 1752"/>
                <a:gd name="T7" fmla="*/ 57 h 1020"/>
                <a:gd name="T8" fmla="*/ 8 w 1752"/>
                <a:gd name="T9" fmla="*/ 102 h 1020"/>
                <a:gd name="T10" fmla="*/ 20 w 1752"/>
                <a:gd name="T11" fmla="*/ 156 h 1020"/>
                <a:gd name="T12" fmla="*/ 39 w 1752"/>
                <a:gd name="T13" fmla="*/ 217 h 1020"/>
                <a:gd name="T14" fmla="*/ 67 w 1752"/>
                <a:gd name="T15" fmla="*/ 285 h 1020"/>
                <a:gd name="T16" fmla="*/ 103 w 1752"/>
                <a:gd name="T17" fmla="*/ 360 h 1020"/>
                <a:gd name="T18" fmla="*/ 127 w 1752"/>
                <a:gd name="T19" fmla="*/ 401 h 1020"/>
                <a:gd name="T20" fmla="*/ 155 w 1752"/>
                <a:gd name="T21" fmla="*/ 442 h 1020"/>
                <a:gd name="T22" fmla="*/ 182 w 1752"/>
                <a:gd name="T23" fmla="*/ 483 h 1020"/>
                <a:gd name="T24" fmla="*/ 218 w 1752"/>
                <a:gd name="T25" fmla="*/ 523 h 1020"/>
                <a:gd name="T26" fmla="*/ 254 w 1752"/>
                <a:gd name="T27" fmla="*/ 564 h 1020"/>
                <a:gd name="T28" fmla="*/ 294 w 1752"/>
                <a:gd name="T29" fmla="*/ 608 h 1020"/>
                <a:gd name="T30" fmla="*/ 341 w 1752"/>
                <a:gd name="T31" fmla="*/ 649 h 1020"/>
                <a:gd name="T32" fmla="*/ 393 w 1752"/>
                <a:gd name="T33" fmla="*/ 694 h 1020"/>
                <a:gd name="T34" fmla="*/ 449 w 1752"/>
                <a:gd name="T35" fmla="*/ 738 h 1020"/>
                <a:gd name="T36" fmla="*/ 508 w 1752"/>
                <a:gd name="T37" fmla="*/ 779 h 1020"/>
                <a:gd name="T38" fmla="*/ 572 w 1752"/>
                <a:gd name="T39" fmla="*/ 819 h 1020"/>
                <a:gd name="T40" fmla="*/ 643 w 1752"/>
                <a:gd name="T41" fmla="*/ 864 h 1020"/>
                <a:gd name="T42" fmla="*/ 719 w 1752"/>
                <a:gd name="T43" fmla="*/ 904 h 1020"/>
                <a:gd name="T44" fmla="*/ 802 w 1752"/>
                <a:gd name="T45" fmla="*/ 942 h 1020"/>
                <a:gd name="T46" fmla="*/ 890 w 1752"/>
                <a:gd name="T47" fmla="*/ 983 h 1020"/>
                <a:gd name="T48" fmla="*/ 981 w 1752"/>
                <a:gd name="T49" fmla="*/ 1020 h 1020"/>
                <a:gd name="T50" fmla="*/ 1752 w 1752"/>
                <a:gd name="T51" fmla="*/ 870 h 1020"/>
                <a:gd name="T52" fmla="*/ 1752 w 1752"/>
                <a:gd name="T53" fmla="*/ 870 h 1020"/>
                <a:gd name="T54" fmla="*/ 1728 w 1752"/>
                <a:gd name="T55" fmla="*/ 857 h 1020"/>
                <a:gd name="T56" fmla="*/ 1661 w 1752"/>
                <a:gd name="T57" fmla="*/ 819 h 1020"/>
                <a:gd name="T58" fmla="*/ 1562 w 1752"/>
                <a:gd name="T59" fmla="*/ 758 h 1020"/>
                <a:gd name="T60" fmla="*/ 1502 w 1752"/>
                <a:gd name="T61" fmla="*/ 717 h 1020"/>
                <a:gd name="T62" fmla="*/ 1434 w 1752"/>
                <a:gd name="T63" fmla="*/ 670 h 1020"/>
                <a:gd name="T64" fmla="*/ 1363 w 1752"/>
                <a:gd name="T65" fmla="*/ 615 h 1020"/>
                <a:gd name="T66" fmla="*/ 1291 w 1752"/>
                <a:gd name="T67" fmla="*/ 557 h 1020"/>
                <a:gd name="T68" fmla="*/ 1212 w 1752"/>
                <a:gd name="T69" fmla="*/ 489 h 1020"/>
                <a:gd name="T70" fmla="*/ 1136 w 1752"/>
                <a:gd name="T71" fmla="*/ 415 h 1020"/>
                <a:gd name="T72" fmla="*/ 1057 w 1752"/>
                <a:gd name="T73" fmla="*/ 333 h 1020"/>
                <a:gd name="T74" fmla="*/ 977 w 1752"/>
                <a:gd name="T75" fmla="*/ 241 h 1020"/>
                <a:gd name="T76" fmla="*/ 898 w 1752"/>
                <a:gd name="T77" fmla="*/ 146 h 1020"/>
                <a:gd name="T78" fmla="*/ 822 w 1752"/>
                <a:gd name="T79" fmla="*/ 44 h 1020"/>
                <a:gd name="T80" fmla="*/ 0 w 1752"/>
                <a:gd name="T81" fmla="*/ 0 h 10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52"/>
                <a:gd name="T124" fmla="*/ 0 h 1020"/>
                <a:gd name="T125" fmla="*/ 1752 w 1752"/>
                <a:gd name="T126" fmla="*/ 1020 h 10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52" h="1020">
                  <a:moveTo>
                    <a:pt x="0" y="0"/>
                  </a:moveTo>
                  <a:lnTo>
                    <a:pt x="0" y="0"/>
                  </a:lnTo>
                  <a:lnTo>
                    <a:pt x="0" y="27"/>
                  </a:lnTo>
                  <a:lnTo>
                    <a:pt x="4" y="57"/>
                  </a:lnTo>
                  <a:lnTo>
                    <a:pt x="8" y="102"/>
                  </a:lnTo>
                  <a:lnTo>
                    <a:pt x="20" y="156"/>
                  </a:lnTo>
                  <a:lnTo>
                    <a:pt x="39" y="217"/>
                  </a:lnTo>
                  <a:lnTo>
                    <a:pt x="67" y="285"/>
                  </a:lnTo>
                  <a:lnTo>
                    <a:pt x="103" y="360"/>
                  </a:lnTo>
                  <a:lnTo>
                    <a:pt x="127" y="401"/>
                  </a:lnTo>
                  <a:lnTo>
                    <a:pt x="155" y="442"/>
                  </a:lnTo>
                  <a:lnTo>
                    <a:pt x="182" y="483"/>
                  </a:lnTo>
                  <a:lnTo>
                    <a:pt x="218" y="523"/>
                  </a:lnTo>
                  <a:lnTo>
                    <a:pt x="254" y="564"/>
                  </a:lnTo>
                  <a:lnTo>
                    <a:pt x="294" y="608"/>
                  </a:lnTo>
                  <a:lnTo>
                    <a:pt x="341" y="649"/>
                  </a:lnTo>
                  <a:lnTo>
                    <a:pt x="393" y="694"/>
                  </a:lnTo>
                  <a:lnTo>
                    <a:pt x="449" y="738"/>
                  </a:lnTo>
                  <a:lnTo>
                    <a:pt x="508" y="779"/>
                  </a:lnTo>
                  <a:lnTo>
                    <a:pt x="572" y="819"/>
                  </a:lnTo>
                  <a:lnTo>
                    <a:pt x="643" y="864"/>
                  </a:lnTo>
                  <a:lnTo>
                    <a:pt x="719" y="904"/>
                  </a:lnTo>
                  <a:lnTo>
                    <a:pt x="802" y="942"/>
                  </a:lnTo>
                  <a:lnTo>
                    <a:pt x="890" y="983"/>
                  </a:lnTo>
                  <a:lnTo>
                    <a:pt x="981" y="1020"/>
                  </a:lnTo>
                  <a:lnTo>
                    <a:pt x="1752" y="870"/>
                  </a:lnTo>
                  <a:lnTo>
                    <a:pt x="1728" y="857"/>
                  </a:lnTo>
                  <a:lnTo>
                    <a:pt x="1661" y="819"/>
                  </a:lnTo>
                  <a:lnTo>
                    <a:pt x="1562" y="758"/>
                  </a:lnTo>
                  <a:lnTo>
                    <a:pt x="1502" y="717"/>
                  </a:lnTo>
                  <a:lnTo>
                    <a:pt x="1434" y="670"/>
                  </a:lnTo>
                  <a:lnTo>
                    <a:pt x="1363" y="615"/>
                  </a:lnTo>
                  <a:lnTo>
                    <a:pt x="1291" y="557"/>
                  </a:lnTo>
                  <a:lnTo>
                    <a:pt x="1212" y="489"/>
                  </a:lnTo>
                  <a:lnTo>
                    <a:pt x="1136" y="415"/>
                  </a:lnTo>
                  <a:lnTo>
                    <a:pt x="1057" y="333"/>
                  </a:lnTo>
                  <a:lnTo>
                    <a:pt x="977" y="241"/>
                  </a:lnTo>
                  <a:lnTo>
                    <a:pt x="898" y="146"/>
                  </a:lnTo>
                  <a:lnTo>
                    <a:pt x="822" y="44"/>
                  </a:lnTo>
                  <a:lnTo>
                    <a:pt x="0" y="0"/>
                  </a:lnTo>
                  <a:close/>
                </a:path>
              </a:pathLst>
            </a:custGeom>
            <a:solidFill>
              <a:srgbClr val="F2F2F2"/>
            </a:solidFill>
            <a:ln w="9525">
              <a:noFill/>
              <a:round/>
              <a:headEnd/>
              <a:tailEnd/>
            </a:ln>
          </p:spPr>
          <p:txBody>
            <a:bodyPr/>
            <a:lstStyle/>
            <a:p>
              <a:endParaRPr lang="ru-RU"/>
            </a:p>
          </p:txBody>
        </p:sp>
        <p:sp>
          <p:nvSpPr>
            <p:cNvPr id="9" name="Freeform 16"/>
            <p:cNvSpPr>
              <a:spLocks/>
            </p:cNvSpPr>
            <p:nvPr/>
          </p:nvSpPr>
          <p:spPr bwMode="auto">
            <a:xfrm>
              <a:off x="1655" y="1344"/>
              <a:ext cx="1880" cy="1051"/>
            </a:xfrm>
            <a:custGeom>
              <a:avLst/>
              <a:gdLst>
                <a:gd name="T0" fmla="*/ 0 w 1880"/>
                <a:gd name="T1" fmla="*/ 0 h 1051"/>
                <a:gd name="T2" fmla="*/ 0 w 1880"/>
                <a:gd name="T3" fmla="*/ 0 h 1051"/>
                <a:gd name="T4" fmla="*/ 4 w 1880"/>
                <a:gd name="T5" fmla="*/ 31 h 1051"/>
                <a:gd name="T6" fmla="*/ 8 w 1880"/>
                <a:gd name="T7" fmla="*/ 65 h 1051"/>
                <a:gd name="T8" fmla="*/ 16 w 1880"/>
                <a:gd name="T9" fmla="*/ 109 h 1051"/>
                <a:gd name="T10" fmla="*/ 28 w 1880"/>
                <a:gd name="T11" fmla="*/ 163 h 1051"/>
                <a:gd name="T12" fmla="*/ 52 w 1880"/>
                <a:gd name="T13" fmla="*/ 228 h 1051"/>
                <a:gd name="T14" fmla="*/ 79 w 1880"/>
                <a:gd name="T15" fmla="*/ 299 h 1051"/>
                <a:gd name="T16" fmla="*/ 123 w 1880"/>
                <a:gd name="T17" fmla="*/ 378 h 1051"/>
                <a:gd name="T18" fmla="*/ 175 w 1880"/>
                <a:gd name="T19" fmla="*/ 459 h 1051"/>
                <a:gd name="T20" fmla="*/ 207 w 1880"/>
                <a:gd name="T21" fmla="*/ 500 h 1051"/>
                <a:gd name="T22" fmla="*/ 242 w 1880"/>
                <a:gd name="T23" fmla="*/ 544 h 1051"/>
                <a:gd name="T24" fmla="*/ 282 w 1880"/>
                <a:gd name="T25" fmla="*/ 588 h 1051"/>
                <a:gd name="T26" fmla="*/ 326 w 1880"/>
                <a:gd name="T27" fmla="*/ 633 h 1051"/>
                <a:gd name="T28" fmla="*/ 373 w 1880"/>
                <a:gd name="T29" fmla="*/ 677 h 1051"/>
                <a:gd name="T30" fmla="*/ 425 w 1880"/>
                <a:gd name="T31" fmla="*/ 718 h 1051"/>
                <a:gd name="T32" fmla="*/ 481 w 1880"/>
                <a:gd name="T33" fmla="*/ 762 h 1051"/>
                <a:gd name="T34" fmla="*/ 540 w 1880"/>
                <a:gd name="T35" fmla="*/ 806 h 1051"/>
                <a:gd name="T36" fmla="*/ 608 w 1880"/>
                <a:gd name="T37" fmla="*/ 850 h 1051"/>
                <a:gd name="T38" fmla="*/ 679 w 1880"/>
                <a:gd name="T39" fmla="*/ 891 h 1051"/>
                <a:gd name="T40" fmla="*/ 755 w 1880"/>
                <a:gd name="T41" fmla="*/ 932 h 1051"/>
                <a:gd name="T42" fmla="*/ 838 w 1880"/>
                <a:gd name="T43" fmla="*/ 973 h 1051"/>
                <a:gd name="T44" fmla="*/ 926 w 1880"/>
                <a:gd name="T45" fmla="*/ 1010 h 1051"/>
                <a:gd name="T46" fmla="*/ 1021 w 1880"/>
                <a:gd name="T47" fmla="*/ 1051 h 1051"/>
                <a:gd name="T48" fmla="*/ 1880 w 1880"/>
                <a:gd name="T49" fmla="*/ 908 h 1051"/>
                <a:gd name="T50" fmla="*/ 1880 w 1880"/>
                <a:gd name="T51" fmla="*/ 908 h 1051"/>
                <a:gd name="T52" fmla="*/ 1852 w 1880"/>
                <a:gd name="T53" fmla="*/ 895 h 1051"/>
                <a:gd name="T54" fmla="*/ 1780 w 1880"/>
                <a:gd name="T55" fmla="*/ 857 h 1051"/>
                <a:gd name="T56" fmla="*/ 1669 w 1880"/>
                <a:gd name="T57" fmla="*/ 793 h 1051"/>
                <a:gd name="T58" fmla="*/ 1605 w 1880"/>
                <a:gd name="T59" fmla="*/ 748 h 1051"/>
                <a:gd name="T60" fmla="*/ 1534 w 1880"/>
                <a:gd name="T61" fmla="*/ 701 h 1051"/>
                <a:gd name="T62" fmla="*/ 1454 w 1880"/>
                <a:gd name="T63" fmla="*/ 643 h 1051"/>
                <a:gd name="T64" fmla="*/ 1375 w 1880"/>
                <a:gd name="T65" fmla="*/ 582 h 1051"/>
                <a:gd name="T66" fmla="*/ 1295 w 1880"/>
                <a:gd name="T67" fmla="*/ 510 h 1051"/>
                <a:gd name="T68" fmla="*/ 1212 w 1880"/>
                <a:gd name="T69" fmla="*/ 435 h 1051"/>
                <a:gd name="T70" fmla="*/ 1129 w 1880"/>
                <a:gd name="T71" fmla="*/ 350 h 1051"/>
                <a:gd name="T72" fmla="*/ 1045 w 1880"/>
                <a:gd name="T73" fmla="*/ 262 h 1051"/>
                <a:gd name="T74" fmla="*/ 966 w 1880"/>
                <a:gd name="T75" fmla="*/ 163 h 1051"/>
                <a:gd name="T76" fmla="*/ 890 w 1880"/>
                <a:gd name="T77" fmla="*/ 61 h 1051"/>
                <a:gd name="T78" fmla="*/ 0 w 1880"/>
                <a:gd name="T79" fmla="*/ 0 h 10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80"/>
                <a:gd name="T121" fmla="*/ 0 h 1051"/>
                <a:gd name="T122" fmla="*/ 1880 w 1880"/>
                <a:gd name="T123" fmla="*/ 1051 h 105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80" h="1051">
                  <a:moveTo>
                    <a:pt x="0" y="0"/>
                  </a:moveTo>
                  <a:lnTo>
                    <a:pt x="0" y="0"/>
                  </a:lnTo>
                  <a:lnTo>
                    <a:pt x="4" y="31"/>
                  </a:lnTo>
                  <a:lnTo>
                    <a:pt x="8" y="65"/>
                  </a:lnTo>
                  <a:lnTo>
                    <a:pt x="16" y="109"/>
                  </a:lnTo>
                  <a:lnTo>
                    <a:pt x="28" y="163"/>
                  </a:lnTo>
                  <a:lnTo>
                    <a:pt x="52" y="228"/>
                  </a:lnTo>
                  <a:lnTo>
                    <a:pt x="79" y="299"/>
                  </a:lnTo>
                  <a:lnTo>
                    <a:pt x="123" y="378"/>
                  </a:lnTo>
                  <a:lnTo>
                    <a:pt x="175" y="459"/>
                  </a:lnTo>
                  <a:lnTo>
                    <a:pt x="207" y="500"/>
                  </a:lnTo>
                  <a:lnTo>
                    <a:pt x="242" y="544"/>
                  </a:lnTo>
                  <a:lnTo>
                    <a:pt x="282" y="588"/>
                  </a:lnTo>
                  <a:lnTo>
                    <a:pt x="326" y="633"/>
                  </a:lnTo>
                  <a:lnTo>
                    <a:pt x="373" y="677"/>
                  </a:lnTo>
                  <a:lnTo>
                    <a:pt x="425" y="718"/>
                  </a:lnTo>
                  <a:lnTo>
                    <a:pt x="481" y="762"/>
                  </a:lnTo>
                  <a:lnTo>
                    <a:pt x="540" y="806"/>
                  </a:lnTo>
                  <a:lnTo>
                    <a:pt x="608" y="850"/>
                  </a:lnTo>
                  <a:lnTo>
                    <a:pt x="679" y="891"/>
                  </a:lnTo>
                  <a:lnTo>
                    <a:pt x="755" y="932"/>
                  </a:lnTo>
                  <a:lnTo>
                    <a:pt x="838" y="973"/>
                  </a:lnTo>
                  <a:lnTo>
                    <a:pt x="926" y="1010"/>
                  </a:lnTo>
                  <a:lnTo>
                    <a:pt x="1021" y="1051"/>
                  </a:lnTo>
                  <a:lnTo>
                    <a:pt x="1880" y="908"/>
                  </a:lnTo>
                  <a:lnTo>
                    <a:pt x="1852" y="895"/>
                  </a:lnTo>
                  <a:lnTo>
                    <a:pt x="1780" y="857"/>
                  </a:lnTo>
                  <a:lnTo>
                    <a:pt x="1669" y="793"/>
                  </a:lnTo>
                  <a:lnTo>
                    <a:pt x="1605" y="748"/>
                  </a:lnTo>
                  <a:lnTo>
                    <a:pt x="1534" y="701"/>
                  </a:lnTo>
                  <a:lnTo>
                    <a:pt x="1454" y="643"/>
                  </a:lnTo>
                  <a:lnTo>
                    <a:pt x="1375" y="582"/>
                  </a:lnTo>
                  <a:lnTo>
                    <a:pt x="1295" y="510"/>
                  </a:lnTo>
                  <a:lnTo>
                    <a:pt x="1212" y="435"/>
                  </a:lnTo>
                  <a:lnTo>
                    <a:pt x="1129" y="350"/>
                  </a:lnTo>
                  <a:lnTo>
                    <a:pt x="1045" y="262"/>
                  </a:lnTo>
                  <a:lnTo>
                    <a:pt x="966" y="163"/>
                  </a:lnTo>
                  <a:lnTo>
                    <a:pt x="890" y="61"/>
                  </a:lnTo>
                  <a:lnTo>
                    <a:pt x="0" y="0"/>
                  </a:lnTo>
                  <a:close/>
                </a:path>
              </a:pathLst>
            </a:custGeom>
            <a:solidFill>
              <a:srgbClr val="FFC000"/>
            </a:solidFill>
            <a:ln w="38100">
              <a:solidFill>
                <a:schemeClr val="tx1"/>
              </a:solidFill>
              <a:round/>
              <a:headEnd/>
              <a:tailEnd/>
            </a:ln>
          </p:spPr>
          <p:txBody>
            <a:bodyPr/>
            <a:lstStyle/>
            <a:p>
              <a:endParaRPr lang="ru-RU"/>
            </a:p>
          </p:txBody>
        </p:sp>
        <p:sp>
          <p:nvSpPr>
            <p:cNvPr id="10" name="Freeform 18"/>
            <p:cNvSpPr>
              <a:spLocks/>
            </p:cNvSpPr>
            <p:nvPr/>
          </p:nvSpPr>
          <p:spPr bwMode="auto">
            <a:xfrm>
              <a:off x="1825" y="1517"/>
              <a:ext cx="99" cy="34"/>
            </a:xfrm>
            <a:custGeom>
              <a:avLst/>
              <a:gdLst>
                <a:gd name="T0" fmla="*/ 47 w 99"/>
                <a:gd name="T1" fmla="*/ 13 h 34"/>
                <a:gd name="T2" fmla="*/ 47 w 99"/>
                <a:gd name="T3" fmla="*/ 13 h 34"/>
                <a:gd name="T4" fmla="*/ 35 w 99"/>
                <a:gd name="T5" fmla="*/ 23 h 34"/>
                <a:gd name="T6" fmla="*/ 27 w 99"/>
                <a:gd name="T7" fmla="*/ 30 h 34"/>
                <a:gd name="T8" fmla="*/ 15 w 99"/>
                <a:gd name="T9" fmla="*/ 30 h 34"/>
                <a:gd name="T10" fmla="*/ 4 w 99"/>
                <a:gd name="T11" fmla="*/ 30 h 34"/>
                <a:gd name="T12" fmla="*/ 4 w 99"/>
                <a:gd name="T13" fmla="*/ 30 h 34"/>
                <a:gd name="T14" fmla="*/ 0 w 99"/>
                <a:gd name="T15" fmla="*/ 30 h 34"/>
                <a:gd name="T16" fmla="*/ 0 w 99"/>
                <a:gd name="T17" fmla="*/ 30 h 34"/>
                <a:gd name="T18" fmla="*/ 4 w 99"/>
                <a:gd name="T19" fmla="*/ 34 h 34"/>
                <a:gd name="T20" fmla="*/ 4 w 99"/>
                <a:gd name="T21" fmla="*/ 34 h 34"/>
                <a:gd name="T22" fmla="*/ 19 w 99"/>
                <a:gd name="T23" fmla="*/ 34 h 34"/>
                <a:gd name="T24" fmla="*/ 31 w 99"/>
                <a:gd name="T25" fmla="*/ 30 h 34"/>
                <a:gd name="T26" fmla="*/ 43 w 99"/>
                <a:gd name="T27" fmla="*/ 23 h 34"/>
                <a:gd name="T28" fmla="*/ 51 w 99"/>
                <a:gd name="T29" fmla="*/ 17 h 34"/>
                <a:gd name="T30" fmla="*/ 51 w 99"/>
                <a:gd name="T31" fmla="*/ 17 h 34"/>
                <a:gd name="T32" fmla="*/ 63 w 99"/>
                <a:gd name="T33" fmla="*/ 6 h 34"/>
                <a:gd name="T34" fmla="*/ 71 w 99"/>
                <a:gd name="T35" fmla="*/ 3 h 34"/>
                <a:gd name="T36" fmla="*/ 75 w 99"/>
                <a:gd name="T37" fmla="*/ 3 h 34"/>
                <a:gd name="T38" fmla="*/ 75 w 99"/>
                <a:gd name="T39" fmla="*/ 3 h 34"/>
                <a:gd name="T40" fmla="*/ 87 w 99"/>
                <a:gd name="T41" fmla="*/ 3 h 34"/>
                <a:gd name="T42" fmla="*/ 95 w 99"/>
                <a:gd name="T43" fmla="*/ 10 h 34"/>
                <a:gd name="T44" fmla="*/ 95 w 99"/>
                <a:gd name="T45" fmla="*/ 10 h 34"/>
                <a:gd name="T46" fmla="*/ 99 w 99"/>
                <a:gd name="T47" fmla="*/ 10 h 34"/>
                <a:gd name="T48" fmla="*/ 99 w 99"/>
                <a:gd name="T49" fmla="*/ 10 h 34"/>
                <a:gd name="T50" fmla="*/ 99 w 99"/>
                <a:gd name="T51" fmla="*/ 6 h 34"/>
                <a:gd name="T52" fmla="*/ 99 w 99"/>
                <a:gd name="T53" fmla="*/ 6 h 34"/>
                <a:gd name="T54" fmla="*/ 87 w 99"/>
                <a:gd name="T55" fmla="*/ 0 h 34"/>
                <a:gd name="T56" fmla="*/ 75 w 99"/>
                <a:gd name="T57" fmla="*/ 0 h 34"/>
                <a:gd name="T58" fmla="*/ 75 w 99"/>
                <a:gd name="T59" fmla="*/ 0 h 34"/>
                <a:gd name="T60" fmla="*/ 67 w 99"/>
                <a:gd name="T61" fmla="*/ 0 h 34"/>
                <a:gd name="T62" fmla="*/ 59 w 99"/>
                <a:gd name="T63" fmla="*/ 3 h 34"/>
                <a:gd name="T64" fmla="*/ 47 w 99"/>
                <a:gd name="T65" fmla="*/ 13 h 34"/>
                <a:gd name="T66" fmla="*/ 47 w 99"/>
                <a:gd name="T67" fmla="*/ 13 h 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9"/>
                <a:gd name="T103" fmla="*/ 0 h 34"/>
                <a:gd name="T104" fmla="*/ 99 w 99"/>
                <a:gd name="T105" fmla="*/ 34 h 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9" h="34">
                  <a:moveTo>
                    <a:pt x="47" y="13"/>
                  </a:moveTo>
                  <a:lnTo>
                    <a:pt x="47" y="13"/>
                  </a:lnTo>
                  <a:lnTo>
                    <a:pt x="35" y="23"/>
                  </a:lnTo>
                  <a:lnTo>
                    <a:pt x="27" y="30"/>
                  </a:lnTo>
                  <a:lnTo>
                    <a:pt x="15" y="30"/>
                  </a:lnTo>
                  <a:lnTo>
                    <a:pt x="4" y="30"/>
                  </a:lnTo>
                  <a:lnTo>
                    <a:pt x="0" y="30"/>
                  </a:lnTo>
                  <a:lnTo>
                    <a:pt x="4" y="34"/>
                  </a:lnTo>
                  <a:lnTo>
                    <a:pt x="19" y="34"/>
                  </a:lnTo>
                  <a:lnTo>
                    <a:pt x="31" y="30"/>
                  </a:lnTo>
                  <a:lnTo>
                    <a:pt x="43" y="23"/>
                  </a:lnTo>
                  <a:lnTo>
                    <a:pt x="51" y="17"/>
                  </a:lnTo>
                  <a:lnTo>
                    <a:pt x="63" y="6"/>
                  </a:lnTo>
                  <a:lnTo>
                    <a:pt x="71" y="3"/>
                  </a:lnTo>
                  <a:lnTo>
                    <a:pt x="75" y="3"/>
                  </a:lnTo>
                  <a:lnTo>
                    <a:pt x="87" y="3"/>
                  </a:lnTo>
                  <a:lnTo>
                    <a:pt x="95" y="10"/>
                  </a:lnTo>
                  <a:lnTo>
                    <a:pt x="99" y="10"/>
                  </a:lnTo>
                  <a:lnTo>
                    <a:pt x="99" y="6"/>
                  </a:lnTo>
                  <a:lnTo>
                    <a:pt x="87" y="0"/>
                  </a:lnTo>
                  <a:lnTo>
                    <a:pt x="75" y="0"/>
                  </a:lnTo>
                  <a:lnTo>
                    <a:pt x="67" y="0"/>
                  </a:lnTo>
                  <a:lnTo>
                    <a:pt x="59" y="3"/>
                  </a:lnTo>
                  <a:lnTo>
                    <a:pt x="47" y="13"/>
                  </a:lnTo>
                  <a:close/>
                </a:path>
              </a:pathLst>
            </a:custGeom>
            <a:solidFill>
              <a:srgbClr val="E0E0E0"/>
            </a:solidFill>
            <a:ln w="9525">
              <a:noFill/>
              <a:round/>
              <a:headEnd/>
              <a:tailEnd/>
            </a:ln>
          </p:spPr>
          <p:txBody>
            <a:bodyPr/>
            <a:lstStyle/>
            <a:p>
              <a:endParaRPr lang="ru-RU"/>
            </a:p>
          </p:txBody>
        </p:sp>
      </p:grpSp>
      <p:sp>
        <p:nvSpPr>
          <p:cNvPr id="11" name="AutoShape 39"/>
          <p:cNvSpPr>
            <a:spLocks noChangeArrowheads="1"/>
          </p:cNvSpPr>
          <p:nvPr/>
        </p:nvSpPr>
        <p:spPr bwMode="auto">
          <a:xfrm rot="2549499">
            <a:off x="3444250" y="1934658"/>
            <a:ext cx="3291741" cy="2523965"/>
          </a:xfrm>
          <a:prstGeom prst="flowChartPunchedTape">
            <a:avLst/>
          </a:prstGeom>
          <a:noFill/>
          <a:ln w="9525">
            <a:noFill/>
            <a:miter lim="800000"/>
            <a:headEnd/>
            <a:tailEnd/>
          </a:ln>
        </p:spPr>
        <p:txBody>
          <a:bodyPr rot="10800000" vert="eaVert" wrap="none" anchor="ctr"/>
          <a:lstStyle/>
          <a:p>
            <a:pPr algn="ctr"/>
            <a:r>
              <a:rPr lang="kk-KZ" sz="2000" b="1" dirty="0">
                <a:solidFill>
                  <a:srgbClr val="0000FF"/>
                </a:solidFill>
                <a:latin typeface="KZ Times New Roman" pitchFamily="18" charset="0"/>
              </a:rPr>
              <a:t> </a:t>
            </a:r>
            <a:r>
              <a:rPr lang="kk-KZ" sz="2400" b="1" dirty="0">
                <a:solidFill>
                  <a:srgbClr val="0000FF"/>
                </a:solidFill>
                <a:latin typeface="Century Schoolbook" pitchFamily="18" charset="0"/>
              </a:rPr>
              <a:t>Сабақтан </a:t>
            </a:r>
          </a:p>
          <a:p>
            <a:pPr algn="ctr"/>
            <a:r>
              <a:rPr lang="kk-KZ" sz="2400" b="1" dirty="0">
                <a:solidFill>
                  <a:srgbClr val="0000FF"/>
                </a:solidFill>
                <a:latin typeface="Century Schoolbook" pitchFamily="18" charset="0"/>
              </a:rPr>
              <a:t>қалмай, </a:t>
            </a:r>
          </a:p>
          <a:p>
            <a:pPr algn="ctr"/>
            <a:r>
              <a:rPr lang="kk-KZ" sz="2400" b="1" dirty="0">
                <a:solidFill>
                  <a:srgbClr val="0000FF"/>
                </a:solidFill>
                <a:latin typeface="Century Schoolbook" pitchFamily="18" charset="0"/>
              </a:rPr>
              <a:t>сапалы да,</a:t>
            </a:r>
          </a:p>
          <a:p>
            <a:pPr algn="ctr"/>
            <a:r>
              <a:rPr lang="kk-KZ" sz="2400" b="1" dirty="0">
                <a:solidFill>
                  <a:srgbClr val="0000FF"/>
                </a:solidFill>
                <a:latin typeface="Century Schoolbook" pitchFamily="18" charset="0"/>
              </a:rPr>
              <a:t>саналы </a:t>
            </a:r>
          </a:p>
          <a:p>
            <a:pPr algn="ctr"/>
            <a:r>
              <a:rPr lang="kk-KZ" sz="2400" b="1" dirty="0">
                <a:solidFill>
                  <a:srgbClr val="0000FF"/>
                </a:solidFill>
                <a:latin typeface="Century Schoolbook" pitchFamily="18" charset="0"/>
              </a:rPr>
              <a:t>білім алу </a:t>
            </a:r>
            <a:endParaRPr lang="ru-RU" sz="2400" b="1" dirty="0">
              <a:solidFill>
                <a:srgbClr val="0000FF"/>
              </a:solidFill>
              <a:latin typeface="Century Schoolbook" pitchFamily="18" charset="0"/>
            </a:endParaRPr>
          </a:p>
        </p:txBody>
      </p:sp>
      <p:grpSp>
        <p:nvGrpSpPr>
          <p:cNvPr id="12" name="Group 36"/>
          <p:cNvGrpSpPr>
            <a:grpSpLocks/>
          </p:cNvGrpSpPr>
          <p:nvPr/>
        </p:nvGrpSpPr>
        <p:grpSpPr bwMode="auto">
          <a:xfrm>
            <a:off x="3830597" y="899810"/>
            <a:ext cx="1803547" cy="2236680"/>
            <a:chOff x="4044" y="1115"/>
            <a:chExt cx="1240" cy="1671"/>
          </a:xfrm>
        </p:grpSpPr>
        <p:sp>
          <p:nvSpPr>
            <p:cNvPr id="13" name="Freeform 23"/>
            <p:cNvSpPr>
              <a:spLocks/>
            </p:cNvSpPr>
            <p:nvPr/>
          </p:nvSpPr>
          <p:spPr bwMode="auto">
            <a:xfrm>
              <a:off x="4139" y="1234"/>
              <a:ext cx="1065" cy="1358"/>
            </a:xfrm>
            <a:custGeom>
              <a:avLst/>
              <a:gdLst>
                <a:gd name="T0" fmla="*/ 950 w 1065"/>
                <a:gd name="T1" fmla="*/ 0 h 1358"/>
                <a:gd name="T2" fmla="*/ 1065 w 1065"/>
                <a:gd name="T3" fmla="*/ 65 h 1358"/>
                <a:gd name="T4" fmla="*/ 131 w 1065"/>
                <a:gd name="T5" fmla="*/ 1358 h 1358"/>
                <a:gd name="T6" fmla="*/ 131 w 1065"/>
                <a:gd name="T7" fmla="*/ 1358 h 1358"/>
                <a:gd name="T8" fmla="*/ 115 w 1065"/>
                <a:gd name="T9" fmla="*/ 1344 h 1358"/>
                <a:gd name="T10" fmla="*/ 1006 w 1065"/>
                <a:gd name="T11" fmla="*/ 119 h 1358"/>
                <a:gd name="T12" fmla="*/ 974 w 1065"/>
                <a:gd name="T13" fmla="*/ 102 h 1358"/>
                <a:gd name="T14" fmla="*/ 72 w 1065"/>
                <a:gd name="T15" fmla="*/ 1351 h 1358"/>
                <a:gd name="T16" fmla="*/ 72 w 1065"/>
                <a:gd name="T17" fmla="*/ 1351 h 1358"/>
                <a:gd name="T18" fmla="*/ 60 w 1065"/>
                <a:gd name="T19" fmla="*/ 1358 h 1358"/>
                <a:gd name="T20" fmla="*/ 52 w 1065"/>
                <a:gd name="T21" fmla="*/ 1358 h 1358"/>
                <a:gd name="T22" fmla="*/ 44 w 1065"/>
                <a:gd name="T23" fmla="*/ 1354 h 1358"/>
                <a:gd name="T24" fmla="*/ 36 w 1065"/>
                <a:gd name="T25" fmla="*/ 1344 h 1358"/>
                <a:gd name="T26" fmla="*/ 946 w 1065"/>
                <a:gd name="T27" fmla="*/ 85 h 1358"/>
                <a:gd name="T28" fmla="*/ 914 w 1065"/>
                <a:gd name="T29" fmla="*/ 72 h 1358"/>
                <a:gd name="T30" fmla="*/ 20 w 1065"/>
                <a:gd name="T31" fmla="*/ 1310 h 1358"/>
                <a:gd name="T32" fmla="*/ 20 w 1065"/>
                <a:gd name="T33" fmla="*/ 1310 h 1358"/>
                <a:gd name="T34" fmla="*/ 12 w 1065"/>
                <a:gd name="T35" fmla="*/ 1310 h 1358"/>
                <a:gd name="T36" fmla="*/ 0 w 1065"/>
                <a:gd name="T37" fmla="*/ 1313 h 1358"/>
                <a:gd name="T38" fmla="*/ 0 w 1065"/>
                <a:gd name="T39" fmla="*/ 1313 h 1358"/>
                <a:gd name="T40" fmla="*/ 950 w 1065"/>
                <a:gd name="T41" fmla="*/ 0 h 13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5"/>
                <a:gd name="T64" fmla="*/ 0 h 1358"/>
                <a:gd name="T65" fmla="*/ 1065 w 1065"/>
                <a:gd name="T66" fmla="*/ 1358 h 13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5" h="1358">
                  <a:moveTo>
                    <a:pt x="950" y="0"/>
                  </a:moveTo>
                  <a:lnTo>
                    <a:pt x="1065" y="65"/>
                  </a:lnTo>
                  <a:lnTo>
                    <a:pt x="131" y="1358"/>
                  </a:lnTo>
                  <a:lnTo>
                    <a:pt x="115" y="1344"/>
                  </a:lnTo>
                  <a:lnTo>
                    <a:pt x="1006" y="119"/>
                  </a:lnTo>
                  <a:lnTo>
                    <a:pt x="974" y="102"/>
                  </a:lnTo>
                  <a:lnTo>
                    <a:pt x="72" y="1351"/>
                  </a:lnTo>
                  <a:lnTo>
                    <a:pt x="60" y="1358"/>
                  </a:lnTo>
                  <a:lnTo>
                    <a:pt x="52" y="1358"/>
                  </a:lnTo>
                  <a:lnTo>
                    <a:pt x="44" y="1354"/>
                  </a:lnTo>
                  <a:lnTo>
                    <a:pt x="36" y="1344"/>
                  </a:lnTo>
                  <a:lnTo>
                    <a:pt x="946" y="85"/>
                  </a:lnTo>
                  <a:lnTo>
                    <a:pt x="914" y="72"/>
                  </a:lnTo>
                  <a:lnTo>
                    <a:pt x="20" y="1310"/>
                  </a:lnTo>
                  <a:lnTo>
                    <a:pt x="12" y="1310"/>
                  </a:lnTo>
                  <a:lnTo>
                    <a:pt x="0" y="1313"/>
                  </a:lnTo>
                  <a:lnTo>
                    <a:pt x="950" y="0"/>
                  </a:lnTo>
                  <a:close/>
                </a:path>
              </a:pathLst>
            </a:custGeom>
            <a:solidFill>
              <a:srgbClr val="E0940E"/>
            </a:solidFill>
            <a:ln w="9525">
              <a:noFill/>
              <a:round/>
              <a:headEnd/>
              <a:tailEnd/>
            </a:ln>
          </p:spPr>
          <p:txBody>
            <a:bodyPr/>
            <a:lstStyle/>
            <a:p>
              <a:endParaRPr lang="ru-RU"/>
            </a:p>
          </p:txBody>
        </p:sp>
        <p:sp>
          <p:nvSpPr>
            <p:cNvPr id="14" name="Freeform 24"/>
            <p:cNvSpPr>
              <a:spLocks/>
            </p:cNvSpPr>
            <p:nvPr/>
          </p:nvSpPr>
          <p:spPr bwMode="auto">
            <a:xfrm>
              <a:off x="4211" y="1336"/>
              <a:ext cx="934" cy="1249"/>
            </a:xfrm>
            <a:custGeom>
              <a:avLst/>
              <a:gdLst>
                <a:gd name="T0" fmla="*/ 12 w 934"/>
                <a:gd name="T1" fmla="*/ 1239 h 1249"/>
                <a:gd name="T2" fmla="*/ 12 w 934"/>
                <a:gd name="T3" fmla="*/ 1239 h 1249"/>
                <a:gd name="T4" fmla="*/ 0 w 934"/>
                <a:gd name="T5" fmla="*/ 1249 h 1249"/>
                <a:gd name="T6" fmla="*/ 902 w 934"/>
                <a:gd name="T7" fmla="*/ 0 h 1249"/>
                <a:gd name="T8" fmla="*/ 934 w 934"/>
                <a:gd name="T9" fmla="*/ 17 h 1249"/>
                <a:gd name="T10" fmla="*/ 43 w 934"/>
                <a:gd name="T11" fmla="*/ 1242 h 1249"/>
                <a:gd name="T12" fmla="*/ 43 w 934"/>
                <a:gd name="T13" fmla="*/ 1242 h 1249"/>
                <a:gd name="T14" fmla="*/ 35 w 934"/>
                <a:gd name="T15" fmla="*/ 1239 h 1249"/>
                <a:gd name="T16" fmla="*/ 28 w 934"/>
                <a:gd name="T17" fmla="*/ 1235 h 1249"/>
                <a:gd name="T18" fmla="*/ 20 w 934"/>
                <a:gd name="T19" fmla="*/ 1235 h 1249"/>
                <a:gd name="T20" fmla="*/ 12 w 934"/>
                <a:gd name="T21" fmla="*/ 1239 h 1249"/>
                <a:gd name="T22" fmla="*/ 12 w 934"/>
                <a:gd name="T23" fmla="*/ 1239 h 1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4"/>
                <a:gd name="T37" fmla="*/ 0 h 1249"/>
                <a:gd name="T38" fmla="*/ 934 w 934"/>
                <a:gd name="T39" fmla="*/ 1249 h 1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4" h="1249">
                  <a:moveTo>
                    <a:pt x="12" y="1239"/>
                  </a:moveTo>
                  <a:lnTo>
                    <a:pt x="12" y="1239"/>
                  </a:lnTo>
                  <a:lnTo>
                    <a:pt x="0" y="1249"/>
                  </a:lnTo>
                  <a:lnTo>
                    <a:pt x="902" y="0"/>
                  </a:lnTo>
                  <a:lnTo>
                    <a:pt x="934" y="17"/>
                  </a:lnTo>
                  <a:lnTo>
                    <a:pt x="43" y="1242"/>
                  </a:lnTo>
                  <a:lnTo>
                    <a:pt x="35" y="1239"/>
                  </a:lnTo>
                  <a:lnTo>
                    <a:pt x="28" y="1235"/>
                  </a:lnTo>
                  <a:lnTo>
                    <a:pt x="20" y="1235"/>
                  </a:lnTo>
                  <a:lnTo>
                    <a:pt x="12" y="1239"/>
                  </a:lnTo>
                  <a:close/>
                </a:path>
              </a:pathLst>
            </a:custGeom>
            <a:solidFill>
              <a:srgbClr val="DE7400"/>
            </a:solidFill>
            <a:ln w="9525">
              <a:noFill/>
              <a:round/>
              <a:headEnd/>
              <a:tailEnd/>
            </a:ln>
          </p:spPr>
          <p:txBody>
            <a:bodyPr/>
            <a:lstStyle/>
            <a:p>
              <a:endParaRPr lang="ru-RU"/>
            </a:p>
          </p:txBody>
        </p:sp>
        <p:sp>
          <p:nvSpPr>
            <p:cNvPr id="15" name="Freeform 25"/>
            <p:cNvSpPr>
              <a:spLocks/>
            </p:cNvSpPr>
            <p:nvPr/>
          </p:nvSpPr>
          <p:spPr bwMode="auto">
            <a:xfrm>
              <a:off x="4044" y="2731"/>
              <a:ext cx="43" cy="55"/>
            </a:xfrm>
            <a:custGeom>
              <a:avLst/>
              <a:gdLst>
                <a:gd name="T0" fmla="*/ 24 w 43"/>
                <a:gd name="T1" fmla="*/ 0 h 55"/>
                <a:gd name="T2" fmla="*/ 24 w 43"/>
                <a:gd name="T3" fmla="*/ 0 h 55"/>
                <a:gd name="T4" fmla="*/ 43 w 43"/>
                <a:gd name="T5" fmla="*/ 17 h 55"/>
                <a:gd name="T6" fmla="*/ 0 w 43"/>
                <a:gd name="T7" fmla="*/ 55 h 55"/>
                <a:gd name="T8" fmla="*/ 24 w 43"/>
                <a:gd name="T9" fmla="*/ 0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24" y="0"/>
                  </a:moveTo>
                  <a:lnTo>
                    <a:pt x="24" y="0"/>
                  </a:lnTo>
                  <a:lnTo>
                    <a:pt x="43" y="17"/>
                  </a:lnTo>
                  <a:lnTo>
                    <a:pt x="0" y="55"/>
                  </a:lnTo>
                  <a:lnTo>
                    <a:pt x="24" y="0"/>
                  </a:lnTo>
                  <a:close/>
                </a:path>
              </a:pathLst>
            </a:custGeom>
            <a:solidFill>
              <a:srgbClr val="404040"/>
            </a:solidFill>
            <a:ln w="9525">
              <a:noFill/>
              <a:round/>
              <a:headEnd/>
              <a:tailEnd/>
            </a:ln>
          </p:spPr>
          <p:txBody>
            <a:bodyPr/>
            <a:lstStyle/>
            <a:p>
              <a:endParaRPr lang="ru-RU"/>
            </a:p>
          </p:txBody>
        </p:sp>
        <p:sp>
          <p:nvSpPr>
            <p:cNvPr id="16" name="Freeform 26"/>
            <p:cNvSpPr>
              <a:spLocks/>
            </p:cNvSpPr>
            <p:nvPr/>
          </p:nvSpPr>
          <p:spPr bwMode="auto">
            <a:xfrm>
              <a:off x="4068" y="2544"/>
              <a:ext cx="202" cy="204"/>
            </a:xfrm>
            <a:custGeom>
              <a:avLst/>
              <a:gdLst>
                <a:gd name="T0" fmla="*/ 71 w 202"/>
                <a:gd name="T1" fmla="*/ 3 h 204"/>
                <a:gd name="T2" fmla="*/ 71 w 202"/>
                <a:gd name="T3" fmla="*/ 3 h 204"/>
                <a:gd name="T4" fmla="*/ 83 w 202"/>
                <a:gd name="T5" fmla="*/ 0 h 204"/>
                <a:gd name="T6" fmla="*/ 91 w 202"/>
                <a:gd name="T7" fmla="*/ 0 h 204"/>
                <a:gd name="T8" fmla="*/ 91 w 202"/>
                <a:gd name="T9" fmla="*/ 0 h 204"/>
                <a:gd name="T10" fmla="*/ 99 w 202"/>
                <a:gd name="T11" fmla="*/ 3 h 204"/>
                <a:gd name="T12" fmla="*/ 99 w 202"/>
                <a:gd name="T13" fmla="*/ 10 h 204"/>
                <a:gd name="T14" fmla="*/ 99 w 202"/>
                <a:gd name="T15" fmla="*/ 10 h 204"/>
                <a:gd name="T16" fmla="*/ 107 w 202"/>
                <a:gd name="T17" fmla="*/ 34 h 204"/>
                <a:gd name="T18" fmla="*/ 107 w 202"/>
                <a:gd name="T19" fmla="*/ 34 h 204"/>
                <a:gd name="T20" fmla="*/ 115 w 202"/>
                <a:gd name="T21" fmla="*/ 44 h 204"/>
                <a:gd name="T22" fmla="*/ 123 w 202"/>
                <a:gd name="T23" fmla="*/ 48 h 204"/>
                <a:gd name="T24" fmla="*/ 131 w 202"/>
                <a:gd name="T25" fmla="*/ 48 h 204"/>
                <a:gd name="T26" fmla="*/ 143 w 202"/>
                <a:gd name="T27" fmla="*/ 41 h 204"/>
                <a:gd name="T28" fmla="*/ 143 w 202"/>
                <a:gd name="T29" fmla="*/ 41 h 204"/>
                <a:gd name="T30" fmla="*/ 155 w 202"/>
                <a:gd name="T31" fmla="*/ 31 h 204"/>
                <a:gd name="T32" fmla="*/ 155 w 202"/>
                <a:gd name="T33" fmla="*/ 31 h 204"/>
                <a:gd name="T34" fmla="*/ 163 w 202"/>
                <a:gd name="T35" fmla="*/ 27 h 204"/>
                <a:gd name="T36" fmla="*/ 171 w 202"/>
                <a:gd name="T37" fmla="*/ 27 h 204"/>
                <a:gd name="T38" fmla="*/ 178 w 202"/>
                <a:gd name="T39" fmla="*/ 31 h 204"/>
                <a:gd name="T40" fmla="*/ 186 w 202"/>
                <a:gd name="T41" fmla="*/ 34 h 204"/>
                <a:gd name="T42" fmla="*/ 186 w 202"/>
                <a:gd name="T43" fmla="*/ 34 h 204"/>
                <a:gd name="T44" fmla="*/ 202 w 202"/>
                <a:gd name="T45" fmla="*/ 48 h 204"/>
                <a:gd name="T46" fmla="*/ 194 w 202"/>
                <a:gd name="T47" fmla="*/ 54 h 204"/>
                <a:gd name="T48" fmla="*/ 19 w 202"/>
                <a:gd name="T49" fmla="*/ 204 h 204"/>
                <a:gd name="T50" fmla="*/ 19 w 202"/>
                <a:gd name="T51" fmla="*/ 204 h 204"/>
                <a:gd name="T52" fmla="*/ 0 w 202"/>
                <a:gd name="T53" fmla="*/ 187 h 204"/>
                <a:gd name="T54" fmla="*/ 71 w 202"/>
                <a:gd name="T55" fmla="*/ 3 h 2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2"/>
                <a:gd name="T85" fmla="*/ 0 h 204"/>
                <a:gd name="T86" fmla="*/ 202 w 202"/>
                <a:gd name="T87" fmla="*/ 204 h 2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2" h="204">
                  <a:moveTo>
                    <a:pt x="71" y="3"/>
                  </a:moveTo>
                  <a:lnTo>
                    <a:pt x="71" y="3"/>
                  </a:lnTo>
                  <a:lnTo>
                    <a:pt x="83" y="0"/>
                  </a:lnTo>
                  <a:lnTo>
                    <a:pt x="91" y="0"/>
                  </a:lnTo>
                  <a:lnTo>
                    <a:pt x="99" y="3"/>
                  </a:lnTo>
                  <a:lnTo>
                    <a:pt x="99" y="10"/>
                  </a:lnTo>
                  <a:lnTo>
                    <a:pt x="107" y="34"/>
                  </a:lnTo>
                  <a:lnTo>
                    <a:pt x="115" y="44"/>
                  </a:lnTo>
                  <a:lnTo>
                    <a:pt x="123" y="48"/>
                  </a:lnTo>
                  <a:lnTo>
                    <a:pt x="131" y="48"/>
                  </a:lnTo>
                  <a:lnTo>
                    <a:pt x="143" y="41"/>
                  </a:lnTo>
                  <a:lnTo>
                    <a:pt x="155" y="31"/>
                  </a:lnTo>
                  <a:lnTo>
                    <a:pt x="163" y="27"/>
                  </a:lnTo>
                  <a:lnTo>
                    <a:pt x="171" y="27"/>
                  </a:lnTo>
                  <a:lnTo>
                    <a:pt x="178" y="31"/>
                  </a:lnTo>
                  <a:lnTo>
                    <a:pt x="186" y="34"/>
                  </a:lnTo>
                  <a:lnTo>
                    <a:pt x="202" y="48"/>
                  </a:lnTo>
                  <a:lnTo>
                    <a:pt x="194" y="54"/>
                  </a:lnTo>
                  <a:lnTo>
                    <a:pt x="19" y="204"/>
                  </a:lnTo>
                  <a:lnTo>
                    <a:pt x="0" y="187"/>
                  </a:lnTo>
                  <a:lnTo>
                    <a:pt x="71" y="3"/>
                  </a:lnTo>
                  <a:close/>
                </a:path>
              </a:pathLst>
            </a:custGeom>
            <a:solidFill>
              <a:srgbClr val="FCE8BB"/>
            </a:solidFill>
            <a:ln w="9525">
              <a:noFill/>
              <a:round/>
              <a:headEnd/>
              <a:tailEnd/>
            </a:ln>
          </p:spPr>
          <p:txBody>
            <a:bodyPr/>
            <a:lstStyle/>
            <a:p>
              <a:endParaRPr lang="ru-RU"/>
            </a:p>
          </p:txBody>
        </p:sp>
        <p:sp>
          <p:nvSpPr>
            <p:cNvPr id="17" name="Freeform 27"/>
            <p:cNvSpPr>
              <a:spLocks/>
            </p:cNvSpPr>
            <p:nvPr/>
          </p:nvSpPr>
          <p:spPr bwMode="auto">
            <a:xfrm>
              <a:off x="4159" y="1306"/>
              <a:ext cx="926" cy="1272"/>
            </a:xfrm>
            <a:custGeom>
              <a:avLst/>
              <a:gdLst>
                <a:gd name="T0" fmla="*/ 8 w 926"/>
                <a:gd name="T1" fmla="*/ 1248 h 1272"/>
                <a:gd name="T2" fmla="*/ 8 w 926"/>
                <a:gd name="T3" fmla="*/ 1248 h 1272"/>
                <a:gd name="T4" fmla="*/ 8 w 926"/>
                <a:gd name="T5" fmla="*/ 1241 h 1272"/>
                <a:gd name="T6" fmla="*/ 0 w 926"/>
                <a:gd name="T7" fmla="*/ 1238 h 1272"/>
                <a:gd name="T8" fmla="*/ 894 w 926"/>
                <a:gd name="T9" fmla="*/ 0 h 1272"/>
                <a:gd name="T10" fmla="*/ 926 w 926"/>
                <a:gd name="T11" fmla="*/ 13 h 1272"/>
                <a:gd name="T12" fmla="*/ 16 w 926"/>
                <a:gd name="T13" fmla="*/ 1272 h 1272"/>
                <a:gd name="T14" fmla="*/ 16 w 926"/>
                <a:gd name="T15" fmla="*/ 1272 h 1272"/>
                <a:gd name="T16" fmla="*/ 8 w 926"/>
                <a:gd name="T17" fmla="*/ 1248 h 1272"/>
                <a:gd name="T18" fmla="*/ 8 w 926"/>
                <a:gd name="T19" fmla="*/ 1248 h 12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26"/>
                <a:gd name="T31" fmla="*/ 0 h 1272"/>
                <a:gd name="T32" fmla="*/ 926 w 926"/>
                <a:gd name="T33" fmla="*/ 1272 h 12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26" h="1272">
                  <a:moveTo>
                    <a:pt x="8" y="1248"/>
                  </a:moveTo>
                  <a:lnTo>
                    <a:pt x="8" y="1248"/>
                  </a:lnTo>
                  <a:lnTo>
                    <a:pt x="8" y="1241"/>
                  </a:lnTo>
                  <a:lnTo>
                    <a:pt x="0" y="1238"/>
                  </a:lnTo>
                  <a:lnTo>
                    <a:pt x="894" y="0"/>
                  </a:lnTo>
                  <a:lnTo>
                    <a:pt x="926" y="13"/>
                  </a:lnTo>
                  <a:lnTo>
                    <a:pt x="16" y="1272"/>
                  </a:lnTo>
                  <a:lnTo>
                    <a:pt x="8" y="1248"/>
                  </a:lnTo>
                  <a:close/>
                </a:path>
              </a:pathLst>
            </a:custGeom>
            <a:solidFill>
              <a:srgbClr val="E9A54D"/>
            </a:solidFill>
            <a:ln w="9525">
              <a:noFill/>
              <a:round/>
              <a:headEnd/>
              <a:tailEnd/>
            </a:ln>
          </p:spPr>
          <p:txBody>
            <a:bodyPr/>
            <a:lstStyle/>
            <a:p>
              <a:endParaRPr lang="ru-RU"/>
            </a:p>
          </p:txBody>
        </p:sp>
        <p:sp>
          <p:nvSpPr>
            <p:cNvPr id="18" name="Freeform 28"/>
            <p:cNvSpPr>
              <a:spLocks/>
            </p:cNvSpPr>
            <p:nvPr/>
          </p:nvSpPr>
          <p:spPr bwMode="auto">
            <a:xfrm>
              <a:off x="5097" y="1132"/>
              <a:ext cx="187" cy="170"/>
            </a:xfrm>
            <a:custGeom>
              <a:avLst/>
              <a:gdLst>
                <a:gd name="T0" fmla="*/ 163 w 187"/>
                <a:gd name="T1" fmla="*/ 0 h 170"/>
                <a:gd name="T2" fmla="*/ 163 w 187"/>
                <a:gd name="T3" fmla="*/ 0 h 170"/>
                <a:gd name="T4" fmla="*/ 163 w 187"/>
                <a:gd name="T5" fmla="*/ 17 h 170"/>
                <a:gd name="T6" fmla="*/ 155 w 187"/>
                <a:gd name="T7" fmla="*/ 31 h 170"/>
                <a:gd name="T8" fmla="*/ 99 w 187"/>
                <a:gd name="T9" fmla="*/ 112 h 170"/>
                <a:gd name="T10" fmla="*/ 99 w 187"/>
                <a:gd name="T11" fmla="*/ 112 h 170"/>
                <a:gd name="T12" fmla="*/ 91 w 187"/>
                <a:gd name="T13" fmla="*/ 119 h 170"/>
                <a:gd name="T14" fmla="*/ 79 w 187"/>
                <a:gd name="T15" fmla="*/ 126 h 170"/>
                <a:gd name="T16" fmla="*/ 68 w 187"/>
                <a:gd name="T17" fmla="*/ 133 h 170"/>
                <a:gd name="T18" fmla="*/ 56 w 187"/>
                <a:gd name="T19" fmla="*/ 136 h 170"/>
                <a:gd name="T20" fmla="*/ 44 w 187"/>
                <a:gd name="T21" fmla="*/ 136 h 170"/>
                <a:gd name="T22" fmla="*/ 32 w 187"/>
                <a:gd name="T23" fmla="*/ 136 h 170"/>
                <a:gd name="T24" fmla="*/ 20 w 187"/>
                <a:gd name="T25" fmla="*/ 133 h 170"/>
                <a:gd name="T26" fmla="*/ 8 w 187"/>
                <a:gd name="T27" fmla="*/ 130 h 170"/>
                <a:gd name="T28" fmla="*/ 8 w 187"/>
                <a:gd name="T29" fmla="*/ 130 h 170"/>
                <a:gd name="T30" fmla="*/ 0 w 187"/>
                <a:gd name="T31" fmla="*/ 123 h 170"/>
                <a:gd name="T32" fmla="*/ 0 w 187"/>
                <a:gd name="T33" fmla="*/ 123 h 170"/>
                <a:gd name="T34" fmla="*/ 4 w 187"/>
                <a:gd name="T35" fmla="*/ 136 h 170"/>
                <a:gd name="T36" fmla="*/ 8 w 187"/>
                <a:gd name="T37" fmla="*/ 147 h 170"/>
                <a:gd name="T38" fmla="*/ 20 w 187"/>
                <a:gd name="T39" fmla="*/ 157 h 170"/>
                <a:gd name="T40" fmla="*/ 28 w 187"/>
                <a:gd name="T41" fmla="*/ 164 h 170"/>
                <a:gd name="T42" fmla="*/ 28 w 187"/>
                <a:gd name="T43" fmla="*/ 164 h 170"/>
                <a:gd name="T44" fmla="*/ 40 w 187"/>
                <a:gd name="T45" fmla="*/ 167 h 170"/>
                <a:gd name="T46" fmla="*/ 56 w 187"/>
                <a:gd name="T47" fmla="*/ 170 h 170"/>
                <a:gd name="T48" fmla="*/ 68 w 187"/>
                <a:gd name="T49" fmla="*/ 170 h 170"/>
                <a:gd name="T50" fmla="*/ 79 w 187"/>
                <a:gd name="T51" fmla="*/ 170 h 170"/>
                <a:gd name="T52" fmla="*/ 91 w 187"/>
                <a:gd name="T53" fmla="*/ 167 h 170"/>
                <a:gd name="T54" fmla="*/ 103 w 187"/>
                <a:gd name="T55" fmla="*/ 160 h 170"/>
                <a:gd name="T56" fmla="*/ 111 w 187"/>
                <a:gd name="T57" fmla="*/ 153 h 170"/>
                <a:gd name="T58" fmla="*/ 119 w 187"/>
                <a:gd name="T59" fmla="*/ 143 h 170"/>
                <a:gd name="T60" fmla="*/ 179 w 187"/>
                <a:gd name="T61" fmla="*/ 65 h 170"/>
                <a:gd name="T62" fmla="*/ 179 w 187"/>
                <a:gd name="T63" fmla="*/ 65 h 170"/>
                <a:gd name="T64" fmla="*/ 187 w 187"/>
                <a:gd name="T65" fmla="*/ 48 h 170"/>
                <a:gd name="T66" fmla="*/ 187 w 187"/>
                <a:gd name="T67" fmla="*/ 31 h 170"/>
                <a:gd name="T68" fmla="*/ 179 w 187"/>
                <a:gd name="T69" fmla="*/ 14 h 170"/>
                <a:gd name="T70" fmla="*/ 163 w 187"/>
                <a:gd name="T71" fmla="*/ 0 h 170"/>
                <a:gd name="T72" fmla="*/ 163 w 187"/>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7"/>
                <a:gd name="T112" fmla="*/ 0 h 170"/>
                <a:gd name="T113" fmla="*/ 187 w 187"/>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7" h="170">
                  <a:moveTo>
                    <a:pt x="163" y="0"/>
                  </a:moveTo>
                  <a:lnTo>
                    <a:pt x="163" y="0"/>
                  </a:lnTo>
                  <a:lnTo>
                    <a:pt x="163" y="17"/>
                  </a:lnTo>
                  <a:lnTo>
                    <a:pt x="155" y="31"/>
                  </a:lnTo>
                  <a:lnTo>
                    <a:pt x="99" y="112"/>
                  </a:lnTo>
                  <a:lnTo>
                    <a:pt x="91" y="119"/>
                  </a:lnTo>
                  <a:lnTo>
                    <a:pt x="79" y="126"/>
                  </a:lnTo>
                  <a:lnTo>
                    <a:pt x="68" y="133"/>
                  </a:lnTo>
                  <a:lnTo>
                    <a:pt x="56" y="136"/>
                  </a:lnTo>
                  <a:lnTo>
                    <a:pt x="44" y="136"/>
                  </a:lnTo>
                  <a:lnTo>
                    <a:pt x="32" y="136"/>
                  </a:lnTo>
                  <a:lnTo>
                    <a:pt x="20" y="133"/>
                  </a:lnTo>
                  <a:lnTo>
                    <a:pt x="8" y="130"/>
                  </a:lnTo>
                  <a:lnTo>
                    <a:pt x="0" y="123"/>
                  </a:lnTo>
                  <a:lnTo>
                    <a:pt x="4" y="136"/>
                  </a:lnTo>
                  <a:lnTo>
                    <a:pt x="8" y="147"/>
                  </a:lnTo>
                  <a:lnTo>
                    <a:pt x="20" y="157"/>
                  </a:lnTo>
                  <a:lnTo>
                    <a:pt x="28" y="164"/>
                  </a:lnTo>
                  <a:lnTo>
                    <a:pt x="40" y="167"/>
                  </a:lnTo>
                  <a:lnTo>
                    <a:pt x="56" y="170"/>
                  </a:lnTo>
                  <a:lnTo>
                    <a:pt x="68" y="170"/>
                  </a:lnTo>
                  <a:lnTo>
                    <a:pt x="79" y="170"/>
                  </a:lnTo>
                  <a:lnTo>
                    <a:pt x="91" y="167"/>
                  </a:lnTo>
                  <a:lnTo>
                    <a:pt x="103" y="160"/>
                  </a:lnTo>
                  <a:lnTo>
                    <a:pt x="111" y="153"/>
                  </a:lnTo>
                  <a:lnTo>
                    <a:pt x="119" y="143"/>
                  </a:lnTo>
                  <a:lnTo>
                    <a:pt x="179" y="65"/>
                  </a:lnTo>
                  <a:lnTo>
                    <a:pt x="187" y="48"/>
                  </a:lnTo>
                  <a:lnTo>
                    <a:pt x="187" y="31"/>
                  </a:lnTo>
                  <a:lnTo>
                    <a:pt x="179" y="14"/>
                  </a:lnTo>
                  <a:lnTo>
                    <a:pt x="163" y="0"/>
                  </a:lnTo>
                  <a:close/>
                </a:path>
              </a:pathLst>
            </a:custGeom>
            <a:solidFill>
              <a:srgbClr val="BC6D74"/>
            </a:solidFill>
            <a:ln w="9525">
              <a:noFill/>
              <a:round/>
              <a:headEnd/>
              <a:tailEnd/>
            </a:ln>
          </p:spPr>
          <p:txBody>
            <a:bodyPr/>
            <a:lstStyle/>
            <a:p>
              <a:endParaRPr lang="ru-RU"/>
            </a:p>
          </p:txBody>
        </p:sp>
        <p:sp>
          <p:nvSpPr>
            <p:cNvPr id="19" name="Freeform 29"/>
            <p:cNvSpPr>
              <a:spLocks/>
            </p:cNvSpPr>
            <p:nvPr/>
          </p:nvSpPr>
          <p:spPr bwMode="auto">
            <a:xfrm>
              <a:off x="5097" y="1115"/>
              <a:ext cx="163" cy="153"/>
            </a:xfrm>
            <a:custGeom>
              <a:avLst/>
              <a:gdLst>
                <a:gd name="T0" fmla="*/ 99 w 163"/>
                <a:gd name="T1" fmla="*/ 129 h 153"/>
                <a:gd name="T2" fmla="*/ 155 w 163"/>
                <a:gd name="T3" fmla="*/ 48 h 153"/>
                <a:gd name="T4" fmla="*/ 155 w 163"/>
                <a:gd name="T5" fmla="*/ 48 h 153"/>
                <a:gd name="T6" fmla="*/ 163 w 163"/>
                <a:gd name="T7" fmla="*/ 34 h 153"/>
                <a:gd name="T8" fmla="*/ 163 w 163"/>
                <a:gd name="T9" fmla="*/ 17 h 153"/>
                <a:gd name="T10" fmla="*/ 163 w 163"/>
                <a:gd name="T11" fmla="*/ 17 h 153"/>
                <a:gd name="T12" fmla="*/ 151 w 163"/>
                <a:gd name="T13" fmla="*/ 10 h 153"/>
                <a:gd name="T14" fmla="*/ 151 w 163"/>
                <a:gd name="T15" fmla="*/ 10 h 153"/>
                <a:gd name="T16" fmla="*/ 127 w 163"/>
                <a:gd name="T17" fmla="*/ 0 h 153"/>
                <a:gd name="T18" fmla="*/ 103 w 163"/>
                <a:gd name="T19" fmla="*/ 0 h 153"/>
                <a:gd name="T20" fmla="*/ 95 w 163"/>
                <a:gd name="T21" fmla="*/ 4 h 153"/>
                <a:gd name="T22" fmla="*/ 83 w 163"/>
                <a:gd name="T23" fmla="*/ 7 h 153"/>
                <a:gd name="T24" fmla="*/ 75 w 163"/>
                <a:gd name="T25" fmla="*/ 14 h 153"/>
                <a:gd name="T26" fmla="*/ 68 w 163"/>
                <a:gd name="T27" fmla="*/ 21 h 153"/>
                <a:gd name="T28" fmla="*/ 8 w 163"/>
                <a:gd name="T29" fmla="*/ 102 h 153"/>
                <a:gd name="T30" fmla="*/ 8 w 163"/>
                <a:gd name="T31" fmla="*/ 102 h 153"/>
                <a:gd name="T32" fmla="*/ 0 w 163"/>
                <a:gd name="T33" fmla="*/ 123 h 153"/>
                <a:gd name="T34" fmla="*/ 0 w 163"/>
                <a:gd name="T35" fmla="*/ 140 h 153"/>
                <a:gd name="T36" fmla="*/ 0 w 163"/>
                <a:gd name="T37" fmla="*/ 140 h 153"/>
                <a:gd name="T38" fmla="*/ 8 w 163"/>
                <a:gd name="T39" fmla="*/ 147 h 153"/>
                <a:gd name="T40" fmla="*/ 8 w 163"/>
                <a:gd name="T41" fmla="*/ 147 h 153"/>
                <a:gd name="T42" fmla="*/ 20 w 163"/>
                <a:gd name="T43" fmla="*/ 150 h 153"/>
                <a:gd name="T44" fmla="*/ 32 w 163"/>
                <a:gd name="T45" fmla="*/ 153 h 153"/>
                <a:gd name="T46" fmla="*/ 44 w 163"/>
                <a:gd name="T47" fmla="*/ 153 h 153"/>
                <a:gd name="T48" fmla="*/ 56 w 163"/>
                <a:gd name="T49" fmla="*/ 153 h 153"/>
                <a:gd name="T50" fmla="*/ 68 w 163"/>
                <a:gd name="T51" fmla="*/ 150 h 153"/>
                <a:gd name="T52" fmla="*/ 79 w 163"/>
                <a:gd name="T53" fmla="*/ 143 h 153"/>
                <a:gd name="T54" fmla="*/ 91 w 163"/>
                <a:gd name="T55" fmla="*/ 136 h 153"/>
                <a:gd name="T56" fmla="*/ 99 w 163"/>
                <a:gd name="T57" fmla="*/ 129 h 153"/>
                <a:gd name="T58" fmla="*/ 99 w 163"/>
                <a:gd name="T59" fmla="*/ 129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3"/>
                <a:gd name="T91" fmla="*/ 0 h 153"/>
                <a:gd name="T92" fmla="*/ 163 w 163"/>
                <a:gd name="T93" fmla="*/ 153 h 15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3" h="153">
                  <a:moveTo>
                    <a:pt x="99" y="129"/>
                  </a:moveTo>
                  <a:lnTo>
                    <a:pt x="155" y="48"/>
                  </a:lnTo>
                  <a:lnTo>
                    <a:pt x="163" y="34"/>
                  </a:lnTo>
                  <a:lnTo>
                    <a:pt x="163" y="17"/>
                  </a:lnTo>
                  <a:lnTo>
                    <a:pt x="151" y="10"/>
                  </a:lnTo>
                  <a:lnTo>
                    <a:pt x="127" y="0"/>
                  </a:lnTo>
                  <a:lnTo>
                    <a:pt x="103" y="0"/>
                  </a:lnTo>
                  <a:lnTo>
                    <a:pt x="95" y="4"/>
                  </a:lnTo>
                  <a:lnTo>
                    <a:pt x="83" y="7"/>
                  </a:lnTo>
                  <a:lnTo>
                    <a:pt x="75" y="14"/>
                  </a:lnTo>
                  <a:lnTo>
                    <a:pt x="68" y="21"/>
                  </a:lnTo>
                  <a:lnTo>
                    <a:pt x="8" y="102"/>
                  </a:lnTo>
                  <a:lnTo>
                    <a:pt x="0" y="123"/>
                  </a:lnTo>
                  <a:lnTo>
                    <a:pt x="0" y="140"/>
                  </a:lnTo>
                  <a:lnTo>
                    <a:pt x="8" y="147"/>
                  </a:lnTo>
                  <a:lnTo>
                    <a:pt x="20" y="150"/>
                  </a:lnTo>
                  <a:lnTo>
                    <a:pt x="32" y="153"/>
                  </a:lnTo>
                  <a:lnTo>
                    <a:pt x="44" y="153"/>
                  </a:lnTo>
                  <a:lnTo>
                    <a:pt x="56" y="153"/>
                  </a:lnTo>
                  <a:lnTo>
                    <a:pt x="68" y="150"/>
                  </a:lnTo>
                  <a:lnTo>
                    <a:pt x="79" y="143"/>
                  </a:lnTo>
                  <a:lnTo>
                    <a:pt x="91" y="136"/>
                  </a:lnTo>
                  <a:lnTo>
                    <a:pt x="99" y="129"/>
                  </a:lnTo>
                  <a:close/>
                </a:path>
              </a:pathLst>
            </a:custGeom>
            <a:solidFill>
              <a:srgbClr val="EB8890"/>
            </a:solidFill>
            <a:ln w="9525">
              <a:noFill/>
              <a:round/>
              <a:headEnd/>
              <a:tailEnd/>
            </a:ln>
          </p:spPr>
          <p:txBody>
            <a:bodyPr/>
            <a:lstStyle/>
            <a:p>
              <a:endParaRPr lang="ru-RU"/>
            </a:p>
          </p:txBody>
        </p:sp>
        <p:sp>
          <p:nvSpPr>
            <p:cNvPr id="20" name="Freeform 30"/>
            <p:cNvSpPr>
              <a:spLocks/>
            </p:cNvSpPr>
            <p:nvPr/>
          </p:nvSpPr>
          <p:spPr bwMode="auto">
            <a:xfrm>
              <a:off x="5006" y="1153"/>
              <a:ext cx="178" cy="214"/>
            </a:xfrm>
            <a:custGeom>
              <a:avLst/>
              <a:gdLst>
                <a:gd name="T0" fmla="*/ 139 w 178"/>
                <a:gd name="T1" fmla="*/ 0 h 214"/>
                <a:gd name="T2" fmla="*/ 0 w 178"/>
                <a:gd name="T3" fmla="*/ 194 h 214"/>
                <a:gd name="T4" fmla="*/ 39 w 178"/>
                <a:gd name="T5" fmla="*/ 214 h 214"/>
                <a:gd name="T6" fmla="*/ 178 w 178"/>
                <a:gd name="T7" fmla="*/ 23 h 214"/>
                <a:gd name="T8" fmla="*/ 139 w 178"/>
                <a:gd name="T9" fmla="*/ 0 h 214"/>
                <a:gd name="T10" fmla="*/ 0 60000 65536"/>
                <a:gd name="T11" fmla="*/ 0 60000 65536"/>
                <a:gd name="T12" fmla="*/ 0 60000 65536"/>
                <a:gd name="T13" fmla="*/ 0 60000 65536"/>
                <a:gd name="T14" fmla="*/ 0 60000 65536"/>
                <a:gd name="T15" fmla="*/ 0 w 178"/>
                <a:gd name="T16" fmla="*/ 0 h 214"/>
                <a:gd name="T17" fmla="*/ 178 w 178"/>
                <a:gd name="T18" fmla="*/ 214 h 214"/>
              </a:gdLst>
              <a:ahLst/>
              <a:cxnLst>
                <a:cxn ang="T10">
                  <a:pos x="T0" y="T1"/>
                </a:cxn>
                <a:cxn ang="T11">
                  <a:pos x="T2" y="T3"/>
                </a:cxn>
                <a:cxn ang="T12">
                  <a:pos x="T4" y="T5"/>
                </a:cxn>
                <a:cxn ang="T13">
                  <a:pos x="T6" y="T7"/>
                </a:cxn>
                <a:cxn ang="T14">
                  <a:pos x="T8" y="T9"/>
                </a:cxn>
              </a:cxnLst>
              <a:rect l="T15" t="T16" r="T17" b="T18"/>
              <a:pathLst>
                <a:path w="178" h="214">
                  <a:moveTo>
                    <a:pt x="139" y="0"/>
                  </a:moveTo>
                  <a:lnTo>
                    <a:pt x="0" y="194"/>
                  </a:lnTo>
                  <a:lnTo>
                    <a:pt x="39" y="214"/>
                  </a:lnTo>
                  <a:lnTo>
                    <a:pt x="178" y="23"/>
                  </a:lnTo>
                  <a:lnTo>
                    <a:pt x="139" y="0"/>
                  </a:lnTo>
                  <a:close/>
                </a:path>
              </a:pathLst>
            </a:custGeom>
            <a:solidFill>
              <a:srgbClr val="D9D9D9"/>
            </a:solidFill>
            <a:ln w="9525">
              <a:noFill/>
              <a:round/>
              <a:headEnd/>
              <a:tailEnd/>
            </a:ln>
          </p:spPr>
          <p:txBody>
            <a:bodyPr/>
            <a:lstStyle/>
            <a:p>
              <a:endParaRPr lang="ru-RU"/>
            </a:p>
          </p:txBody>
        </p:sp>
        <p:sp>
          <p:nvSpPr>
            <p:cNvPr id="21" name="Freeform 31"/>
            <p:cNvSpPr>
              <a:spLocks/>
            </p:cNvSpPr>
            <p:nvPr/>
          </p:nvSpPr>
          <p:spPr bwMode="auto">
            <a:xfrm>
              <a:off x="5045" y="1176"/>
              <a:ext cx="219" cy="235"/>
            </a:xfrm>
            <a:custGeom>
              <a:avLst/>
              <a:gdLst>
                <a:gd name="T0" fmla="*/ 219 w 219"/>
                <a:gd name="T1" fmla="*/ 41 h 235"/>
                <a:gd name="T2" fmla="*/ 139 w 219"/>
                <a:gd name="T3" fmla="*/ 0 h 235"/>
                <a:gd name="T4" fmla="*/ 0 w 219"/>
                <a:gd name="T5" fmla="*/ 191 h 235"/>
                <a:gd name="T6" fmla="*/ 80 w 219"/>
                <a:gd name="T7" fmla="*/ 235 h 235"/>
                <a:gd name="T8" fmla="*/ 219 w 219"/>
                <a:gd name="T9" fmla="*/ 41 h 235"/>
                <a:gd name="T10" fmla="*/ 0 60000 65536"/>
                <a:gd name="T11" fmla="*/ 0 60000 65536"/>
                <a:gd name="T12" fmla="*/ 0 60000 65536"/>
                <a:gd name="T13" fmla="*/ 0 60000 65536"/>
                <a:gd name="T14" fmla="*/ 0 60000 65536"/>
                <a:gd name="T15" fmla="*/ 0 w 219"/>
                <a:gd name="T16" fmla="*/ 0 h 235"/>
                <a:gd name="T17" fmla="*/ 219 w 219"/>
                <a:gd name="T18" fmla="*/ 235 h 235"/>
              </a:gdLst>
              <a:ahLst/>
              <a:cxnLst>
                <a:cxn ang="T10">
                  <a:pos x="T0" y="T1"/>
                </a:cxn>
                <a:cxn ang="T11">
                  <a:pos x="T2" y="T3"/>
                </a:cxn>
                <a:cxn ang="T12">
                  <a:pos x="T4" y="T5"/>
                </a:cxn>
                <a:cxn ang="T13">
                  <a:pos x="T6" y="T7"/>
                </a:cxn>
                <a:cxn ang="T14">
                  <a:pos x="T8" y="T9"/>
                </a:cxn>
              </a:cxnLst>
              <a:rect l="T15" t="T16" r="T17" b="T18"/>
              <a:pathLst>
                <a:path w="219" h="235">
                  <a:moveTo>
                    <a:pt x="219" y="41"/>
                  </a:moveTo>
                  <a:lnTo>
                    <a:pt x="139" y="0"/>
                  </a:lnTo>
                  <a:lnTo>
                    <a:pt x="0" y="191"/>
                  </a:lnTo>
                  <a:lnTo>
                    <a:pt x="80" y="235"/>
                  </a:lnTo>
                  <a:lnTo>
                    <a:pt x="219" y="41"/>
                  </a:lnTo>
                  <a:close/>
                </a:path>
              </a:pathLst>
            </a:custGeom>
            <a:solidFill>
              <a:srgbClr val="C7C7C7"/>
            </a:solidFill>
            <a:ln w="9525">
              <a:noFill/>
              <a:round/>
              <a:headEnd/>
              <a:tailEnd/>
            </a:ln>
          </p:spPr>
          <p:txBody>
            <a:bodyPr/>
            <a:lstStyle/>
            <a:p>
              <a:endParaRPr lang="ru-RU"/>
            </a:p>
          </p:txBody>
        </p:sp>
        <p:sp>
          <p:nvSpPr>
            <p:cNvPr id="22" name="Freeform 32"/>
            <p:cNvSpPr>
              <a:spLocks/>
            </p:cNvSpPr>
            <p:nvPr/>
          </p:nvSpPr>
          <p:spPr bwMode="auto">
            <a:xfrm>
              <a:off x="5097" y="1176"/>
              <a:ext cx="71" cy="58"/>
            </a:xfrm>
            <a:custGeom>
              <a:avLst/>
              <a:gdLst>
                <a:gd name="T0" fmla="*/ 28 w 71"/>
                <a:gd name="T1" fmla="*/ 0 h 58"/>
                <a:gd name="T2" fmla="*/ 0 w 71"/>
                <a:gd name="T3" fmla="*/ 34 h 58"/>
                <a:gd name="T4" fmla="*/ 44 w 71"/>
                <a:gd name="T5" fmla="*/ 58 h 58"/>
                <a:gd name="T6" fmla="*/ 71 w 71"/>
                <a:gd name="T7" fmla="*/ 24 h 58"/>
                <a:gd name="T8" fmla="*/ 28 w 71"/>
                <a:gd name="T9" fmla="*/ 0 h 58"/>
                <a:gd name="T10" fmla="*/ 0 60000 65536"/>
                <a:gd name="T11" fmla="*/ 0 60000 65536"/>
                <a:gd name="T12" fmla="*/ 0 60000 65536"/>
                <a:gd name="T13" fmla="*/ 0 60000 65536"/>
                <a:gd name="T14" fmla="*/ 0 60000 65536"/>
                <a:gd name="T15" fmla="*/ 0 w 71"/>
                <a:gd name="T16" fmla="*/ 0 h 58"/>
                <a:gd name="T17" fmla="*/ 71 w 71"/>
                <a:gd name="T18" fmla="*/ 58 h 58"/>
              </a:gdLst>
              <a:ahLst/>
              <a:cxnLst>
                <a:cxn ang="T10">
                  <a:pos x="T0" y="T1"/>
                </a:cxn>
                <a:cxn ang="T11">
                  <a:pos x="T2" y="T3"/>
                </a:cxn>
                <a:cxn ang="T12">
                  <a:pos x="T4" y="T5"/>
                </a:cxn>
                <a:cxn ang="T13">
                  <a:pos x="T6" y="T7"/>
                </a:cxn>
                <a:cxn ang="T14">
                  <a:pos x="T8" y="T9"/>
                </a:cxn>
              </a:cxnLst>
              <a:rect l="T15" t="T16" r="T17" b="T18"/>
              <a:pathLst>
                <a:path w="71" h="58">
                  <a:moveTo>
                    <a:pt x="28" y="0"/>
                  </a:moveTo>
                  <a:lnTo>
                    <a:pt x="0" y="34"/>
                  </a:lnTo>
                  <a:lnTo>
                    <a:pt x="44" y="58"/>
                  </a:lnTo>
                  <a:lnTo>
                    <a:pt x="71" y="24"/>
                  </a:lnTo>
                  <a:lnTo>
                    <a:pt x="28" y="0"/>
                  </a:lnTo>
                  <a:close/>
                </a:path>
              </a:pathLst>
            </a:custGeom>
            <a:solidFill>
              <a:srgbClr val="FFFFFF"/>
            </a:solidFill>
            <a:ln w="9525">
              <a:noFill/>
              <a:round/>
              <a:headEnd/>
              <a:tailEnd/>
            </a:ln>
          </p:spPr>
          <p:txBody>
            <a:bodyPr/>
            <a:lstStyle/>
            <a:p>
              <a:endParaRPr lang="ru-RU"/>
            </a:p>
          </p:txBody>
        </p:sp>
        <p:sp>
          <p:nvSpPr>
            <p:cNvPr id="23" name="Freeform 33"/>
            <p:cNvSpPr>
              <a:spLocks/>
            </p:cNvSpPr>
            <p:nvPr/>
          </p:nvSpPr>
          <p:spPr bwMode="auto">
            <a:xfrm>
              <a:off x="5141" y="1200"/>
              <a:ext cx="111" cy="79"/>
            </a:xfrm>
            <a:custGeom>
              <a:avLst/>
              <a:gdLst>
                <a:gd name="T0" fmla="*/ 111 w 111"/>
                <a:gd name="T1" fmla="*/ 44 h 79"/>
                <a:gd name="T2" fmla="*/ 27 w 111"/>
                <a:gd name="T3" fmla="*/ 0 h 79"/>
                <a:gd name="T4" fmla="*/ 0 w 111"/>
                <a:gd name="T5" fmla="*/ 34 h 79"/>
                <a:gd name="T6" fmla="*/ 83 w 111"/>
                <a:gd name="T7" fmla="*/ 79 h 79"/>
                <a:gd name="T8" fmla="*/ 111 w 111"/>
                <a:gd name="T9" fmla="*/ 44 h 79"/>
                <a:gd name="T10" fmla="*/ 0 60000 65536"/>
                <a:gd name="T11" fmla="*/ 0 60000 65536"/>
                <a:gd name="T12" fmla="*/ 0 60000 65536"/>
                <a:gd name="T13" fmla="*/ 0 60000 65536"/>
                <a:gd name="T14" fmla="*/ 0 60000 65536"/>
                <a:gd name="T15" fmla="*/ 0 w 111"/>
                <a:gd name="T16" fmla="*/ 0 h 79"/>
                <a:gd name="T17" fmla="*/ 111 w 111"/>
                <a:gd name="T18" fmla="*/ 79 h 79"/>
              </a:gdLst>
              <a:ahLst/>
              <a:cxnLst>
                <a:cxn ang="T10">
                  <a:pos x="T0" y="T1"/>
                </a:cxn>
                <a:cxn ang="T11">
                  <a:pos x="T2" y="T3"/>
                </a:cxn>
                <a:cxn ang="T12">
                  <a:pos x="T4" y="T5"/>
                </a:cxn>
                <a:cxn ang="T13">
                  <a:pos x="T6" y="T7"/>
                </a:cxn>
                <a:cxn ang="T14">
                  <a:pos x="T8" y="T9"/>
                </a:cxn>
              </a:cxnLst>
              <a:rect l="T15" t="T16" r="T17" b="T18"/>
              <a:pathLst>
                <a:path w="111" h="79">
                  <a:moveTo>
                    <a:pt x="111" y="44"/>
                  </a:moveTo>
                  <a:lnTo>
                    <a:pt x="27" y="0"/>
                  </a:lnTo>
                  <a:lnTo>
                    <a:pt x="0" y="34"/>
                  </a:lnTo>
                  <a:lnTo>
                    <a:pt x="83" y="79"/>
                  </a:lnTo>
                  <a:lnTo>
                    <a:pt x="111" y="44"/>
                  </a:lnTo>
                  <a:close/>
                </a:path>
              </a:pathLst>
            </a:custGeom>
            <a:solidFill>
              <a:srgbClr val="E6E6E6"/>
            </a:solidFill>
            <a:ln w="9525">
              <a:noFill/>
              <a:round/>
              <a:headEnd/>
              <a:tailEnd/>
            </a:ln>
          </p:spPr>
          <p:txBody>
            <a:bodyPr/>
            <a:lstStyle/>
            <a:p>
              <a:endParaRPr lang="ru-RU"/>
            </a:p>
          </p:txBody>
        </p:sp>
        <p:sp>
          <p:nvSpPr>
            <p:cNvPr id="24" name="Freeform 34"/>
            <p:cNvSpPr>
              <a:spLocks/>
            </p:cNvSpPr>
            <p:nvPr/>
          </p:nvSpPr>
          <p:spPr bwMode="auto">
            <a:xfrm>
              <a:off x="5049" y="1244"/>
              <a:ext cx="72" cy="58"/>
            </a:xfrm>
            <a:custGeom>
              <a:avLst/>
              <a:gdLst>
                <a:gd name="T0" fmla="*/ 28 w 72"/>
                <a:gd name="T1" fmla="*/ 0 h 58"/>
                <a:gd name="T2" fmla="*/ 0 w 72"/>
                <a:gd name="T3" fmla="*/ 35 h 58"/>
                <a:gd name="T4" fmla="*/ 44 w 72"/>
                <a:gd name="T5" fmla="*/ 58 h 58"/>
                <a:gd name="T6" fmla="*/ 72 w 72"/>
                <a:gd name="T7" fmla="*/ 21 h 58"/>
                <a:gd name="T8" fmla="*/ 28 w 72"/>
                <a:gd name="T9" fmla="*/ 0 h 58"/>
                <a:gd name="T10" fmla="*/ 0 60000 65536"/>
                <a:gd name="T11" fmla="*/ 0 60000 65536"/>
                <a:gd name="T12" fmla="*/ 0 60000 65536"/>
                <a:gd name="T13" fmla="*/ 0 60000 65536"/>
                <a:gd name="T14" fmla="*/ 0 60000 65536"/>
                <a:gd name="T15" fmla="*/ 0 w 72"/>
                <a:gd name="T16" fmla="*/ 0 h 58"/>
                <a:gd name="T17" fmla="*/ 72 w 72"/>
                <a:gd name="T18" fmla="*/ 58 h 58"/>
              </a:gdLst>
              <a:ahLst/>
              <a:cxnLst>
                <a:cxn ang="T10">
                  <a:pos x="T0" y="T1"/>
                </a:cxn>
                <a:cxn ang="T11">
                  <a:pos x="T2" y="T3"/>
                </a:cxn>
                <a:cxn ang="T12">
                  <a:pos x="T4" y="T5"/>
                </a:cxn>
                <a:cxn ang="T13">
                  <a:pos x="T6" y="T7"/>
                </a:cxn>
                <a:cxn ang="T14">
                  <a:pos x="T8" y="T9"/>
                </a:cxn>
              </a:cxnLst>
              <a:rect l="T15" t="T16" r="T17" b="T18"/>
              <a:pathLst>
                <a:path w="72" h="58">
                  <a:moveTo>
                    <a:pt x="28" y="0"/>
                  </a:moveTo>
                  <a:lnTo>
                    <a:pt x="0" y="35"/>
                  </a:lnTo>
                  <a:lnTo>
                    <a:pt x="44" y="58"/>
                  </a:lnTo>
                  <a:lnTo>
                    <a:pt x="72" y="21"/>
                  </a:lnTo>
                  <a:lnTo>
                    <a:pt x="28" y="0"/>
                  </a:lnTo>
                  <a:close/>
                </a:path>
              </a:pathLst>
            </a:custGeom>
            <a:solidFill>
              <a:srgbClr val="FFFFFF"/>
            </a:solidFill>
            <a:ln w="9525">
              <a:noFill/>
              <a:round/>
              <a:headEnd/>
              <a:tailEnd/>
            </a:ln>
          </p:spPr>
          <p:txBody>
            <a:bodyPr/>
            <a:lstStyle/>
            <a:p>
              <a:endParaRPr lang="ru-RU"/>
            </a:p>
          </p:txBody>
        </p:sp>
        <p:sp>
          <p:nvSpPr>
            <p:cNvPr id="25" name="Freeform 35"/>
            <p:cNvSpPr>
              <a:spLocks/>
            </p:cNvSpPr>
            <p:nvPr/>
          </p:nvSpPr>
          <p:spPr bwMode="auto">
            <a:xfrm>
              <a:off x="5093" y="1265"/>
              <a:ext cx="111" cy="82"/>
            </a:xfrm>
            <a:custGeom>
              <a:avLst/>
              <a:gdLst>
                <a:gd name="T0" fmla="*/ 111 w 111"/>
                <a:gd name="T1" fmla="*/ 44 h 82"/>
                <a:gd name="T2" fmla="*/ 28 w 111"/>
                <a:gd name="T3" fmla="*/ 0 h 82"/>
                <a:gd name="T4" fmla="*/ 0 w 111"/>
                <a:gd name="T5" fmla="*/ 37 h 82"/>
                <a:gd name="T6" fmla="*/ 83 w 111"/>
                <a:gd name="T7" fmla="*/ 82 h 82"/>
                <a:gd name="T8" fmla="*/ 111 w 111"/>
                <a:gd name="T9" fmla="*/ 44 h 82"/>
                <a:gd name="T10" fmla="*/ 0 60000 65536"/>
                <a:gd name="T11" fmla="*/ 0 60000 65536"/>
                <a:gd name="T12" fmla="*/ 0 60000 65536"/>
                <a:gd name="T13" fmla="*/ 0 60000 65536"/>
                <a:gd name="T14" fmla="*/ 0 60000 65536"/>
                <a:gd name="T15" fmla="*/ 0 w 111"/>
                <a:gd name="T16" fmla="*/ 0 h 82"/>
                <a:gd name="T17" fmla="*/ 111 w 111"/>
                <a:gd name="T18" fmla="*/ 82 h 82"/>
              </a:gdLst>
              <a:ahLst/>
              <a:cxnLst>
                <a:cxn ang="T10">
                  <a:pos x="T0" y="T1"/>
                </a:cxn>
                <a:cxn ang="T11">
                  <a:pos x="T2" y="T3"/>
                </a:cxn>
                <a:cxn ang="T12">
                  <a:pos x="T4" y="T5"/>
                </a:cxn>
                <a:cxn ang="T13">
                  <a:pos x="T6" y="T7"/>
                </a:cxn>
                <a:cxn ang="T14">
                  <a:pos x="T8" y="T9"/>
                </a:cxn>
              </a:cxnLst>
              <a:rect l="T15" t="T16" r="T17" b="T18"/>
              <a:pathLst>
                <a:path w="111" h="82">
                  <a:moveTo>
                    <a:pt x="111" y="44"/>
                  </a:moveTo>
                  <a:lnTo>
                    <a:pt x="28" y="0"/>
                  </a:lnTo>
                  <a:lnTo>
                    <a:pt x="0" y="37"/>
                  </a:lnTo>
                  <a:lnTo>
                    <a:pt x="83" y="82"/>
                  </a:lnTo>
                  <a:lnTo>
                    <a:pt x="111" y="44"/>
                  </a:lnTo>
                  <a:close/>
                </a:path>
              </a:pathLst>
            </a:custGeom>
            <a:solidFill>
              <a:srgbClr val="E6E6E6"/>
            </a:solidFill>
            <a:ln w="9525">
              <a:noFill/>
              <a:round/>
              <a:headEnd/>
              <a:tailEnd/>
            </a:ln>
          </p:spPr>
          <p:txBody>
            <a:bodyPr/>
            <a:lstStyle/>
            <a:p>
              <a:endParaRPr lang="ru-RU"/>
            </a:p>
          </p:txBody>
        </p:sp>
      </p:grpSp>
    </p:spTree>
    <p:extLst>
      <p:ext uri="{BB962C8B-B14F-4D97-AF65-F5344CB8AC3E}">
        <p14:creationId xmlns="" xmlns:p14="http://schemas.microsoft.com/office/powerpoint/2010/main" val="31387371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5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50"/>
                                        <p:tgtEl>
                                          <p:spTgt spid="11"/>
                                        </p:tgtEl>
                                        <p:attrNameLst>
                                          <p:attrName>fillcolor</p:attrName>
                                        </p:attrNameLst>
                                      </p:cBhvr>
                                      <p:tavLst>
                                        <p:tav tm="0">
                                          <p:val>
                                            <p:clrVal>
                                              <a:schemeClr val="accent2"/>
                                            </p:clrVal>
                                          </p:val>
                                        </p:tav>
                                        <p:tav tm="50000">
                                          <p:val>
                                            <p:clrVal>
                                              <a:schemeClr val="hlink"/>
                                            </p:clrVal>
                                          </p:val>
                                        </p:tav>
                                      </p:tavLst>
                                    </p:anim>
                                    <p:set>
                                      <p:cBhvr>
                                        <p:cTn id="15" dur="50"/>
                                        <p:tgtEl>
                                          <p:spTgt spid="11"/>
                                        </p:tgtEl>
                                        <p:attrNameLst>
                                          <p:attrName>fill.type</p:attrName>
                                        </p:attrNameLst>
                                      </p:cBhvr>
                                      <p:to>
                                        <p:strVal val="solid"/>
                                      </p:to>
                                    </p:set>
                                  </p:childTnLst>
                                </p:cTn>
                              </p:par>
                              <p:par>
                                <p:cTn id="16" presetID="2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childTnLst>
                                </p:cTn>
                              </p:par>
                              <p:par>
                                <p:cTn id="20" presetID="0" presetClass="path" presetSubtype="0" accel="50000" decel="50000" fill="hold" nodeType="withEffect">
                                  <p:stCondLst>
                                    <p:cond delay="0"/>
                                  </p:stCondLst>
                                  <p:childTnLst>
                                    <p:animMotion origin="layout" path="M 0.05503 0.03032 C 0.09132 -0.01065 0.12777 -0.05162 0.1283 -0.04722 C 0.12864 -0.04306 0.05677 0.05486 0.05885 0.05741 C 0.06076 0.06042 0.13732 -0.03333 0.1401 -0.03033 C 0.14305 -0.02732 0.0743 0.07199 0.07569 0.07639 C 0.07691 0.08032 0.14184 -0.00394 0.14826 -0.00579 C 0.15451 -0.00787 0.1158 0.05694 0.11319 0.06458 C 0.11093 0.07268 0.13611 0.03264 0.13316 0.0419 C 0.13038 0.05092 0.09027 0.12176 0.09652 0.11944 C 0.1026 0.11713 0.16892 0.02639 0.17083 0.0287 C 0.17291 0.03102 0.10642 0.12847 0.10833 0.13241 C 0.11041 0.13634 0.17968 0.04907 0.18281 0.05185 C 0.18611 0.05463 0.12882 0.14167 0.1283 0.14815 C 0.12743 0.15463 0.17482 0.08773 0.17777 0.09074 C 0.1809 0.09375 0.14461 0.1625 0.14722 0.16574 C 0.14948 0.16898 0.16771 0.11481 0.19166 0.10926 C 0.2158 0.10393 0.25347 0.11898 0.29132 0.13379 " pathEditMode="relative" rAng="0" ptsTypes="aaaaaaaaaaaaaaaaA">
                                      <p:cBhvr>
                                        <p:cTn id="21" dur="3000" fill="hold"/>
                                        <p:tgtEl>
                                          <p:spTgt spid="12"/>
                                        </p:tgtEl>
                                        <p:attrNameLst>
                                          <p:attrName>ppt_x</p:attrName>
                                          <p:attrName>ppt_y</p:attrName>
                                        </p:attrNameLst>
                                      </p:cBhvr>
                                      <p:rCtr x="11800" y="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75">
          <a:fgClr>
            <a:schemeClr val="tx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04" y="620688"/>
            <a:ext cx="8865870" cy="979552"/>
          </a:xfrm>
        </p:spPr>
        <p:txBody>
          <a:bodyPr>
            <a:noAutofit/>
          </a:bodyPr>
          <a:lstStyle/>
          <a:p>
            <a:pPr algn="ctr"/>
            <a:r>
              <a:rPr lang="kk-KZ" sz="6000" dirty="0" smtClean="0">
                <a:solidFill>
                  <a:srgbClr val="C00000"/>
                </a:solidFill>
                <a:effectLst>
                  <a:outerShdw blurRad="60007" dist="200025" dir="15000000" sy="30000" kx="-1800000" algn="bl" rotWithShape="0">
                    <a:prstClr val="black">
                      <a:alpha val="32000"/>
                    </a:prstClr>
                  </a:outerShdw>
                </a:effectLst>
              </a:rPr>
              <a:t>Жауабы.</a:t>
            </a:r>
            <a:endParaRPr lang="ru-RU" sz="6000" dirty="0">
              <a:solidFill>
                <a:srgbClr val="C00000"/>
              </a:solidFill>
              <a:effectLst>
                <a:outerShdw blurRad="60007" dist="200025" dir="15000000" sy="30000" kx="-1800000" algn="bl" rotWithShape="0">
                  <a:prstClr val="black">
                    <a:alpha val="32000"/>
                  </a:prstClr>
                </a:outerShdw>
              </a:effectLst>
            </a:endParaRPr>
          </a:p>
        </p:txBody>
      </p:sp>
      <p:sp>
        <p:nvSpPr>
          <p:cNvPr id="3" name="Объект 2"/>
          <p:cNvSpPr>
            <a:spLocks noGrp="1"/>
          </p:cNvSpPr>
          <p:nvPr>
            <p:ph idx="1"/>
          </p:nvPr>
        </p:nvSpPr>
        <p:spPr>
          <a:xfrm>
            <a:off x="488504" y="1882483"/>
            <a:ext cx="8865870" cy="4187952"/>
          </a:xfrm>
        </p:spPr>
        <p:txBody>
          <a:bodyPr>
            <a:normAutofit fontScale="92500" lnSpcReduction="10000"/>
          </a:bodyPr>
          <a:lstStyle/>
          <a:p>
            <a:pPr marL="0" indent="0" algn="ctr">
              <a:buNone/>
            </a:pPr>
            <a:r>
              <a:rPr lang="kk-KZ" sz="4000" i="1" u="sng" dirty="0" smtClean="0">
                <a:solidFill>
                  <a:srgbClr val="C00000"/>
                </a:solidFill>
              </a:rPr>
              <a:t>Жай сандар тобы.</a:t>
            </a:r>
          </a:p>
          <a:p>
            <a:pPr marL="0" indent="0" algn="ctr">
              <a:buNone/>
            </a:pPr>
            <a:r>
              <a:rPr lang="kk-KZ" sz="4000" i="1" dirty="0" smtClean="0">
                <a:solidFill>
                  <a:srgbClr val="003258"/>
                </a:solidFill>
              </a:rPr>
              <a:t>ЕҮОБ (</a:t>
            </a:r>
            <a:r>
              <a:rPr lang="ru-RU" sz="4000" i="1" dirty="0" smtClean="0">
                <a:solidFill>
                  <a:srgbClr val="003258"/>
                </a:solidFill>
              </a:rPr>
              <a:t>24;42;30) = 6</a:t>
            </a:r>
          </a:p>
          <a:p>
            <a:pPr marL="0" indent="0" algn="ctr">
              <a:buNone/>
            </a:pPr>
            <a:r>
              <a:rPr lang="kk-KZ" sz="4000" i="1" dirty="0" smtClean="0">
                <a:solidFill>
                  <a:srgbClr val="003258"/>
                </a:solidFill>
              </a:rPr>
              <a:t>Жауабы: </a:t>
            </a:r>
            <a:r>
              <a:rPr lang="ru-RU" sz="4000" i="1" dirty="0" smtClean="0">
                <a:solidFill>
                  <a:srgbClr val="003258"/>
                </a:solidFill>
              </a:rPr>
              <a:t>6 </a:t>
            </a:r>
            <a:r>
              <a:rPr lang="kk-KZ" sz="4000" i="1" dirty="0" smtClean="0">
                <a:solidFill>
                  <a:srgbClr val="003258"/>
                </a:solidFill>
              </a:rPr>
              <a:t>тізбе дайындалды.</a:t>
            </a:r>
          </a:p>
          <a:p>
            <a:pPr marL="0" indent="0" algn="ctr">
              <a:buNone/>
            </a:pPr>
            <a:endParaRPr lang="kk-KZ" sz="4000" i="1" u="sng" dirty="0">
              <a:solidFill>
                <a:srgbClr val="C00000"/>
              </a:solidFill>
            </a:endParaRPr>
          </a:p>
          <a:p>
            <a:pPr marL="0" indent="0" algn="ctr">
              <a:buNone/>
            </a:pPr>
            <a:r>
              <a:rPr lang="kk-KZ" sz="4000" i="1" u="sng" dirty="0" smtClean="0">
                <a:solidFill>
                  <a:srgbClr val="C00000"/>
                </a:solidFill>
              </a:rPr>
              <a:t>Құрама сандар тобы.</a:t>
            </a:r>
          </a:p>
          <a:p>
            <a:pPr marL="0" indent="0" algn="ctr">
              <a:buNone/>
            </a:pPr>
            <a:r>
              <a:rPr lang="kk-KZ" sz="4000" i="1" dirty="0">
                <a:solidFill>
                  <a:srgbClr val="003258"/>
                </a:solidFill>
              </a:rPr>
              <a:t>ЕҮОБ </a:t>
            </a:r>
            <a:r>
              <a:rPr lang="kk-KZ" sz="4000" i="1" dirty="0" smtClean="0">
                <a:solidFill>
                  <a:srgbClr val="003258"/>
                </a:solidFill>
              </a:rPr>
              <a:t>(</a:t>
            </a:r>
            <a:r>
              <a:rPr lang="en-US" sz="4000" i="1" dirty="0" smtClean="0">
                <a:solidFill>
                  <a:srgbClr val="003258"/>
                </a:solidFill>
              </a:rPr>
              <a:t>180</a:t>
            </a:r>
            <a:r>
              <a:rPr lang="ru-RU" sz="4000" i="1" dirty="0" smtClean="0">
                <a:solidFill>
                  <a:srgbClr val="003258"/>
                </a:solidFill>
              </a:rPr>
              <a:t>;</a:t>
            </a:r>
            <a:r>
              <a:rPr lang="en-US" sz="4000" i="1" dirty="0" smtClean="0">
                <a:solidFill>
                  <a:srgbClr val="003258"/>
                </a:solidFill>
              </a:rPr>
              <a:t>150</a:t>
            </a:r>
            <a:r>
              <a:rPr lang="ru-RU" sz="4000" i="1" dirty="0" smtClean="0">
                <a:solidFill>
                  <a:srgbClr val="003258"/>
                </a:solidFill>
              </a:rPr>
              <a:t>;</a:t>
            </a:r>
            <a:r>
              <a:rPr lang="en-US" sz="4000" i="1" dirty="0" smtClean="0">
                <a:solidFill>
                  <a:srgbClr val="003258"/>
                </a:solidFill>
              </a:rPr>
              <a:t>21</a:t>
            </a:r>
            <a:r>
              <a:rPr lang="ru-RU" sz="4000" i="1" dirty="0" smtClean="0">
                <a:solidFill>
                  <a:srgbClr val="003258"/>
                </a:solidFill>
              </a:rPr>
              <a:t>0</a:t>
            </a:r>
            <a:r>
              <a:rPr lang="ru-RU" sz="4000" i="1" dirty="0">
                <a:solidFill>
                  <a:srgbClr val="003258"/>
                </a:solidFill>
              </a:rPr>
              <a:t>) = </a:t>
            </a:r>
            <a:r>
              <a:rPr lang="en-US" sz="4000" i="1" dirty="0" smtClean="0">
                <a:solidFill>
                  <a:srgbClr val="003258"/>
                </a:solidFill>
              </a:rPr>
              <a:t>30</a:t>
            </a:r>
            <a:endParaRPr lang="ru-RU" sz="4000" i="1" dirty="0">
              <a:solidFill>
                <a:srgbClr val="003258"/>
              </a:solidFill>
            </a:endParaRPr>
          </a:p>
          <a:p>
            <a:pPr marL="0" indent="0" algn="ctr">
              <a:buNone/>
            </a:pPr>
            <a:r>
              <a:rPr lang="kk-KZ" sz="4000" i="1" dirty="0">
                <a:solidFill>
                  <a:srgbClr val="003258"/>
                </a:solidFill>
              </a:rPr>
              <a:t>Жауабы: </a:t>
            </a:r>
            <a:r>
              <a:rPr lang="en-US" sz="4000" i="1" dirty="0" smtClean="0">
                <a:solidFill>
                  <a:srgbClr val="003258"/>
                </a:solidFill>
              </a:rPr>
              <a:t>30 </a:t>
            </a:r>
            <a:r>
              <a:rPr lang="kk-KZ" sz="4000" i="1" dirty="0" smtClean="0">
                <a:solidFill>
                  <a:srgbClr val="003258"/>
                </a:solidFill>
              </a:rPr>
              <a:t>балаға жетеді.</a:t>
            </a:r>
            <a:endParaRPr lang="kk-KZ" sz="4000" i="1" dirty="0">
              <a:solidFill>
                <a:srgbClr val="003258"/>
              </a:solidFill>
            </a:endParaRPr>
          </a:p>
          <a:p>
            <a:pPr marL="0" indent="0" algn="ctr">
              <a:buNone/>
            </a:pPr>
            <a:endParaRPr lang="ru-RU" sz="4000" i="1" u="sng" dirty="0">
              <a:solidFill>
                <a:srgbClr val="C00000"/>
              </a:solidFill>
            </a:endParaRPr>
          </a:p>
        </p:txBody>
      </p:sp>
      <p:pic>
        <p:nvPicPr>
          <p:cNvPr id="4" name="Picture 5" descr="AN00790_"/>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5298" y="152400"/>
            <a:ext cx="1905000"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6168019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p:cTn id="2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
                                            <p:txEl>
                                              <p:pRg st="0" end="0"/>
                                            </p:txEl>
                                          </p:spTgt>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906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88504" y="548680"/>
            <a:ext cx="8865870" cy="691127"/>
          </a:xfrm>
        </p:spPr>
        <p:txBody>
          <a:bodyPr>
            <a:noAutofit/>
          </a:bodyPr>
          <a:lstStyle/>
          <a:p>
            <a:pPr algn="ctr"/>
            <a:r>
              <a:rPr lang="kk-KZ" sz="4800" i="1" dirty="0" smtClean="0">
                <a:ln w="28575">
                  <a:solidFill>
                    <a:schemeClr val="bg2">
                      <a:lumMod val="25000"/>
                    </a:schemeClr>
                  </a:solidFill>
                </a:ln>
                <a:solidFill>
                  <a:srgbClr val="C00000"/>
                </a:solidFill>
                <a:cs typeface="Times New Roman" pitchFamily="18" charset="0"/>
              </a:rPr>
              <a:t>Сабақты қорыту</a:t>
            </a:r>
            <a:endParaRPr lang="ru-RU" sz="4800" i="1" dirty="0">
              <a:ln w="28575">
                <a:solidFill>
                  <a:schemeClr val="bg2">
                    <a:lumMod val="25000"/>
                  </a:schemeClr>
                </a:solidFill>
              </a:ln>
              <a:solidFill>
                <a:srgbClr val="C00000"/>
              </a:solidFill>
              <a:cs typeface="Times New Roman" pitchFamily="18" charset="0"/>
            </a:endParaRPr>
          </a:p>
        </p:txBody>
      </p:sp>
      <p:sp>
        <p:nvSpPr>
          <p:cNvPr id="3" name="Объект 2"/>
          <p:cNvSpPr>
            <a:spLocks noGrp="1"/>
          </p:cNvSpPr>
          <p:nvPr>
            <p:ph idx="1"/>
          </p:nvPr>
        </p:nvSpPr>
        <p:spPr>
          <a:xfrm>
            <a:off x="488504" y="1412776"/>
            <a:ext cx="8865870" cy="4187952"/>
          </a:xfrm>
        </p:spPr>
        <p:txBody>
          <a:bodyPr>
            <a:noAutofit/>
          </a:bodyPr>
          <a:lstStyle/>
          <a:p>
            <a:pPr marL="0" indent="0" algn="just">
              <a:buNone/>
            </a:pPr>
            <a:r>
              <a:rPr lang="kk-KZ" sz="3600" b="1" i="1" dirty="0">
                <a:latin typeface="Times New Roman" pitchFamily="18" charset="0"/>
                <a:cs typeface="Times New Roman" pitchFamily="18" charset="0"/>
              </a:rPr>
              <a:t>	</a:t>
            </a:r>
            <a:r>
              <a:rPr lang="kk-KZ" sz="3600" b="1" i="1" dirty="0" smtClean="0">
                <a:latin typeface="Times New Roman" pitchFamily="18" charset="0"/>
                <a:cs typeface="Times New Roman" pitchFamily="18" charset="0"/>
              </a:rPr>
              <a:t>Бүгінгі сабақта сендер сандардың түрлеріне, құрама санды көбейткіштерге жіктеуге, сандардың ең үлкен ортақ бөлгішін табуға есептер шығардыңдар. Алдарыңда тест сұрақтары жатыр. Әр сұраққа үш жауап. Сендердің міндеттерің дұрыс деп тапқан жауаптарыңды дөңгелектеп қоршау. </a:t>
            </a:r>
            <a:endParaRPr lang="ru-RU" sz="3600" b="1" i="1" dirty="0">
              <a:latin typeface="Times New Roman" pitchFamily="18" charset="0"/>
              <a:cs typeface="Times New Roman" pitchFamily="18" charset="0"/>
            </a:endParaRPr>
          </a:p>
        </p:txBody>
      </p:sp>
    </p:spTree>
    <p:extLst>
      <p:ext uri="{BB962C8B-B14F-4D97-AF65-F5344CB8AC3E}">
        <p14:creationId xmlns="" xmlns:p14="http://schemas.microsoft.com/office/powerpoint/2010/main" val="90244568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6" name="Прямоугольник 5"/>
          <p:cNvSpPr/>
          <p:nvPr/>
        </p:nvSpPr>
        <p:spPr>
          <a:xfrm>
            <a:off x="0" y="0"/>
            <a:ext cx="990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7041232" y="332656"/>
            <a:ext cx="2673182" cy="763528"/>
          </a:xfrm>
        </p:spPr>
        <p:txBody>
          <a:bodyPr>
            <a:noAutofit/>
          </a:bodyPr>
          <a:lstStyle/>
          <a:p>
            <a:pPr algn="r"/>
            <a:r>
              <a:rPr lang="kk-KZ" sz="6600" dirty="0" smtClean="0">
                <a:ln w="28575">
                  <a:solidFill>
                    <a:srgbClr val="7030A0"/>
                  </a:solidFill>
                </a:ln>
                <a:solidFill>
                  <a:srgbClr val="C00000"/>
                </a:solidFill>
                <a:latin typeface="Ariston" pitchFamily="66" charset="0"/>
              </a:rPr>
              <a:t>Тест</a:t>
            </a:r>
            <a:r>
              <a:rPr lang="kk-KZ" sz="6000" dirty="0" smtClean="0">
                <a:ln w="28575">
                  <a:solidFill>
                    <a:srgbClr val="7030A0"/>
                  </a:solidFill>
                </a:ln>
                <a:solidFill>
                  <a:srgbClr val="C00000"/>
                </a:solidFill>
                <a:latin typeface="Ariston" pitchFamily="66" charset="0"/>
              </a:rPr>
              <a:t> </a:t>
            </a:r>
            <a:endParaRPr lang="ru-RU" sz="6000" dirty="0">
              <a:ln w="28575">
                <a:solidFill>
                  <a:srgbClr val="7030A0"/>
                </a:solidFill>
              </a:ln>
              <a:solidFill>
                <a:srgbClr val="C00000"/>
              </a:solidFill>
              <a:latin typeface="Ariston" pitchFamily="66" charset="0"/>
            </a:endParaRPr>
          </a:p>
        </p:txBody>
      </p:sp>
      <p:sp>
        <p:nvSpPr>
          <p:cNvPr id="3" name="Объект 2"/>
          <p:cNvSpPr>
            <a:spLocks noGrp="1"/>
          </p:cNvSpPr>
          <p:nvPr>
            <p:ph idx="1"/>
          </p:nvPr>
        </p:nvSpPr>
        <p:spPr>
          <a:xfrm>
            <a:off x="308484" y="188640"/>
            <a:ext cx="9289032" cy="6237312"/>
          </a:xfrm>
        </p:spPr>
        <p:txBody>
          <a:bodyPr>
            <a:noAutofit/>
          </a:bodyPr>
          <a:lstStyle/>
          <a:p>
            <a:pPr marL="0" indent="0">
              <a:buNone/>
            </a:pPr>
            <a:r>
              <a:rPr lang="en-US" sz="2400" b="1" dirty="0" smtClean="0">
                <a:latin typeface="Times New Roman" pitchFamily="18" charset="0"/>
                <a:cs typeface="Times New Roman" pitchFamily="18" charset="0"/>
              </a:rPr>
              <a:t>1</a:t>
            </a:r>
            <a:r>
              <a:rPr lang="kk-KZ" sz="2400" b="1" dirty="0" smtClean="0">
                <a:latin typeface="Times New Roman" pitchFamily="18" charset="0"/>
                <a:cs typeface="Times New Roman" pitchFamily="18" charset="0"/>
              </a:rPr>
              <a:t>.Қай сан жай сан болады?</a:t>
            </a:r>
          </a:p>
          <a:p>
            <a:pPr marL="0" indent="0">
              <a:buNone/>
            </a:pPr>
            <a:r>
              <a:rPr lang="kk-KZ" sz="2400" b="1" dirty="0" smtClean="0">
                <a:latin typeface="Times New Roman" pitchFamily="18" charset="0"/>
                <a:cs typeface="Times New Roman" pitchFamily="18" charset="0"/>
              </a:rPr>
              <a:t>   а)</a:t>
            </a:r>
            <a:r>
              <a:rPr lang="en-US" sz="2400" b="1" dirty="0" smtClean="0">
                <a:latin typeface="Times New Roman" pitchFamily="18" charset="0"/>
                <a:cs typeface="Times New Roman" pitchFamily="18" charset="0"/>
              </a:rPr>
              <a:t>13  </a:t>
            </a:r>
            <a:r>
              <a:rPr lang="kk-KZ" sz="2400" b="1" dirty="0" smtClean="0">
                <a:latin typeface="Times New Roman" pitchFamily="18" charset="0"/>
                <a:cs typeface="Times New Roman" pitchFamily="18" charset="0"/>
              </a:rPr>
              <a:t>б)</a:t>
            </a:r>
            <a:r>
              <a:rPr lang="en-US" sz="2400" b="1" dirty="0" smtClean="0">
                <a:latin typeface="Times New Roman" pitchFamily="18" charset="0"/>
                <a:cs typeface="Times New Roman" pitchFamily="18" charset="0"/>
              </a:rPr>
              <a:t>24  </a:t>
            </a:r>
            <a:r>
              <a:rPr lang="ru-RU" sz="2400" b="1" dirty="0" smtClean="0">
                <a:latin typeface="Times New Roman" pitchFamily="18" charset="0"/>
                <a:cs typeface="Times New Roman" pitchFamily="18" charset="0"/>
              </a:rPr>
              <a:t>в)1		  	</a:t>
            </a:r>
            <a:r>
              <a:rPr lang="kk-KZ" sz="2400" b="1" dirty="0" smtClean="0">
                <a:latin typeface="Times New Roman" pitchFamily="18" charset="0"/>
                <a:cs typeface="Times New Roman" pitchFamily="18" charset="0"/>
              </a:rPr>
              <a:t> а)5 </a:t>
            </a:r>
            <a:r>
              <a:rPr lang="en-US"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б)15</a:t>
            </a:r>
            <a:r>
              <a:rPr lang="en-US"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в)1 </a:t>
            </a:r>
            <a:r>
              <a:rPr lang="ru-RU" sz="2400" b="1" dirty="0" smtClean="0">
                <a:latin typeface="Times New Roman" pitchFamily="18" charset="0"/>
                <a:cs typeface="Times New Roman" pitchFamily="18" charset="0"/>
              </a:rPr>
              <a:t>	</a:t>
            </a:r>
          </a:p>
          <a:p>
            <a:pPr marL="0" indent="0">
              <a:buNone/>
            </a:pPr>
            <a:r>
              <a:rPr lang="ru-RU" sz="2400" b="1" dirty="0" smtClean="0">
                <a:latin typeface="Times New Roman" pitchFamily="18" charset="0"/>
                <a:cs typeface="Times New Roman" pitchFamily="18" charset="0"/>
              </a:rPr>
              <a:t>2</a:t>
            </a:r>
            <a:r>
              <a:rPr lang="kk-KZ" sz="2400" b="1" dirty="0" smtClean="0">
                <a:latin typeface="Times New Roman" pitchFamily="18" charset="0"/>
                <a:cs typeface="Times New Roman" pitchFamily="18" charset="0"/>
              </a:rPr>
              <a:t>.Қай сан жай сан болмайды</a:t>
            </a:r>
            <a:r>
              <a:rPr lang="ru-RU" sz="2400" b="1" dirty="0" smtClean="0">
                <a:latin typeface="Times New Roman" pitchFamily="18" charset="0"/>
                <a:cs typeface="Times New Roman" pitchFamily="18" charset="0"/>
              </a:rPr>
              <a:t>?</a:t>
            </a:r>
          </a:p>
          <a:p>
            <a:pPr marL="0" indent="0">
              <a:buNone/>
            </a:pP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a:t>
            </a:r>
            <a:r>
              <a:rPr lang="en-US" sz="2400" b="1" dirty="0" smtClean="0">
                <a:latin typeface="Times New Roman" pitchFamily="18" charset="0"/>
                <a:cs typeface="Times New Roman" pitchFamily="18" charset="0"/>
              </a:rPr>
              <a:t>5    </a:t>
            </a:r>
            <a:r>
              <a:rPr lang="kk-KZ" sz="2400" b="1" dirty="0" smtClean="0">
                <a:latin typeface="Times New Roman" pitchFamily="18" charset="0"/>
                <a:cs typeface="Times New Roman" pitchFamily="18" charset="0"/>
              </a:rPr>
              <a:t>б)</a:t>
            </a:r>
            <a:r>
              <a:rPr lang="en-US" sz="2400" b="1" dirty="0" smtClean="0">
                <a:latin typeface="Times New Roman" pitchFamily="18" charset="0"/>
                <a:cs typeface="Times New Roman" pitchFamily="18" charset="0"/>
              </a:rPr>
              <a:t>17  </a:t>
            </a:r>
            <a:r>
              <a:rPr lang="ru-RU" sz="2400" b="1" dirty="0">
                <a:latin typeface="Times New Roman" pitchFamily="18" charset="0"/>
                <a:cs typeface="Times New Roman" pitchFamily="18" charset="0"/>
              </a:rPr>
              <a:t>в)1		  </a:t>
            </a: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a:t>
            </a:r>
            <a:r>
              <a:rPr lang="en-US" sz="2400" b="1" dirty="0" smtClean="0">
                <a:latin typeface="Times New Roman" pitchFamily="18" charset="0"/>
                <a:cs typeface="Times New Roman" pitchFamily="18" charset="0"/>
              </a:rPr>
              <a:t>3</a:t>
            </a:r>
            <a:r>
              <a:rPr lang="kk-KZ"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б)1</a:t>
            </a:r>
            <a:r>
              <a:rPr lang="en-US" sz="2400" b="1"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в)1</a:t>
            </a:r>
            <a:r>
              <a:rPr lang="en-US" sz="2400" b="1" dirty="0" smtClean="0">
                <a:latin typeface="Times New Roman" pitchFamily="18" charset="0"/>
                <a:cs typeface="Times New Roman" pitchFamily="18" charset="0"/>
              </a:rPr>
              <a:t>1</a:t>
            </a:r>
            <a:r>
              <a:rPr lang="ru-RU" sz="2400" b="1" dirty="0" smtClean="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3</a:t>
            </a:r>
            <a:r>
              <a:rPr lang="kk-KZ" sz="2400" b="1" dirty="0" smtClean="0">
                <a:latin typeface="Times New Roman" pitchFamily="18" charset="0"/>
                <a:cs typeface="Times New Roman" pitchFamily="18" charset="0"/>
              </a:rPr>
              <a:t>.Қай сан құрама сан болады?</a:t>
            </a:r>
          </a:p>
          <a:p>
            <a:pPr marL="0" indent="0">
              <a:buNone/>
            </a:pPr>
            <a:r>
              <a:rPr lang="kk-KZ" sz="2400" b="1" dirty="0" smtClean="0">
                <a:latin typeface="Times New Roman" pitchFamily="18" charset="0"/>
                <a:cs typeface="Times New Roman" pitchFamily="18" charset="0"/>
              </a:rPr>
              <a:t>   а)</a:t>
            </a:r>
            <a:r>
              <a:rPr lang="en-US" sz="2400" b="1" dirty="0" smtClean="0">
                <a:latin typeface="Times New Roman" pitchFamily="18" charset="0"/>
                <a:cs typeface="Times New Roman" pitchFamily="18" charset="0"/>
              </a:rPr>
              <a:t>21  </a:t>
            </a:r>
            <a:r>
              <a:rPr lang="kk-KZ" sz="2400" b="1" dirty="0" smtClean="0">
                <a:latin typeface="Times New Roman" pitchFamily="18" charset="0"/>
                <a:cs typeface="Times New Roman" pitchFamily="18" charset="0"/>
              </a:rPr>
              <a:t>б)</a:t>
            </a:r>
            <a:r>
              <a:rPr lang="en-US" sz="2400" b="1" dirty="0" smtClean="0">
                <a:latin typeface="Times New Roman" pitchFamily="18" charset="0"/>
                <a:cs typeface="Times New Roman" pitchFamily="18" charset="0"/>
              </a:rPr>
              <a:t>23  </a:t>
            </a:r>
            <a:r>
              <a:rPr lang="ru-RU" sz="2400" b="1" dirty="0" smtClean="0">
                <a:latin typeface="Times New Roman" pitchFamily="18" charset="0"/>
                <a:cs typeface="Times New Roman" pitchFamily="18" charset="0"/>
              </a:rPr>
              <a:t>в)</a:t>
            </a:r>
            <a:r>
              <a:rPr lang="en-US" sz="2400" b="1" dirty="0" smtClean="0">
                <a:latin typeface="Times New Roman" pitchFamily="18" charset="0"/>
                <a:cs typeface="Times New Roman" pitchFamily="18" charset="0"/>
              </a:rPr>
              <a:t>1</a:t>
            </a: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a:t>
            </a:r>
            <a:r>
              <a:rPr lang="en-US" sz="2400" b="1" dirty="0" smtClean="0">
                <a:latin typeface="Times New Roman" pitchFamily="18" charset="0"/>
                <a:cs typeface="Times New Roman" pitchFamily="18" charset="0"/>
              </a:rPr>
              <a:t>25</a:t>
            </a:r>
            <a:r>
              <a:rPr lang="kk-KZ"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б)</a:t>
            </a:r>
            <a:r>
              <a:rPr lang="en-US" sz="2400" b="1" dirty="0" smtClean="0">
                <a:latin typeface="Times New Roman" pitchFamily="18" charset="0"/>
                <a:cs typeface="Times New Roman" pitchFamily="18" charset="0"/>
              </a:rPr>
              <a:t>3   </a:t>
            </a:r>
            <a:r>
              <a:rPr lang="ru-RU" sz="2400" b="1" dirty="0" smtClean="0">
                <a:latin typeface="Times New Roman" pitchFamily="18" charset="0"/>
                <a:cs typeface="Times New Roman" pitchFamily="18" charset="0"/>
              </a:rPr>
              <a:t>в)</a:t>
            </a:r>
            <a:r>
              <a:rPr lang="en-US" sz="2400" b="1" dirty="0" smtClean="0">
                <a:latin typeface="Times New Roman" pitchFamily="18" charset="0"/>
                <a:cs typeface="Times New Roman" pitchFamily="18" charset="0"/>
              </a:rPr>
              <a:t>5</a:t>
            </a:r>
          </a:p>
          <a:p>
            <a:pPr marL="0" indent="0">
              <a:buNone/>
            </a:pPr>
            <a:r>
              <a:rPr lang="en-US" sz="2400" b="1" dirty="0" smtClean="0">
                <a:latin typeface="Times New Roman" pitchFamily="18" charset="0"/>
                <a:cs typeface="Times New Roman" pitchFamily="18" charset="0"/>
              </a:rPr>
              <a:t>4</a:t>
            </a:r>
            <a:r>
              <a:rPr lang="kk-KZ" sz="2400" b="1" dirty="0" smtClean="0">
                <a:latin typeface="Times New Roman" pitchFamily="18" charset="0"/>
                <a:cs typeface="Times New Roman" pitchFamily="18" charset="0"/>
              </a:rPr>
              <a:t>.Қай сан құрама сан болмайды?</a:t>
            </a:r>
          </a:p>
          <a:p>
            <a:pPr marL="0" indent="0">
              <a:buNone/>
            </a:pP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a:t>
            </a:r>
            <a:r>
              <a:rPr lang="en-US" sz="2400" b="1" dirty="0" smtClean="0">
                <a:latin typeface="Times New Roman" pitchFamily="18" charset="0"/>
                <a:cs typeface="Times New Roman" pitchFamily="18" charset="0"/>
              </a:rPr>
              <a:t>2</a:t>
            </a:r>
            <a:r>
              <a:rPr lang="en-US" sz="2400" b="1" dirty="0">
                <a:latin typeface="Times New Roman" pitchFamily="18" charset="0"/>
                <a:cs typeface="Times New Roman" pitchFamily="18" charset="0"/>
              </a:rPr>
              <a:t>5</a:t>
            </a:r>
            <a:r>
              <a:rPr lang="en-US"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б)</a:t>
            </a:r>
            <a:r>
              <a:rPr lang="en-US" sz="2400" b="1" dirty="0" smtClean="0">
                <a:latin typeface="Times New Roman" pitchFamily="18" charset="0"/>
                <a:cs typeface="Times New Roman" pitchFamily="18" charset="0"/>
              </a:rPr>
              <a:t>18  </a:t>
            </a:r>
            <a:r>
              <a:rPr lang="ru-RU" sz="2400" b="1" dirty="0">
                <a:latin typeface="Times New Roman" pitchFamily="18" charset="0"/>
                <a:cs typeface="Times New Roman" pitchFamily="18" charset="0"/>
              </a:rPr>
              <a:t>в)</a:t>
            </a:r>
            <a:r>
              <a:rPr lang="en-US" sz="2400" b="1" dirty="0">
                <a:latin typeface="Times New Roman" pitchFamily="18" charset="0"/>
                <a:cs typeface="Times New Roman" pitchFamily="18" charset="0"/>
              </a:rPr>
              <a:t>1</a:t>
            </a:r>
            <a:r>
              <a:rPr lang="ru-RU" sz="2400" b="1" dirty="0">
                <a:latin typeface="Times New Roman" pitchFamily="18" charset="0"/>
                <a:cs typeface="Times New Roman" pitchFamily="18" charset="0"/>
              </a:rPr>
              <a:t>		  </a:t>
            </a: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a:t>
            </a:r>
            <a:r>
              <a:rPr lang="en-US" sz="2400" b="1" dirty="0" smtClean="0">
                <a:latin typeface="Times New Roman" pitchFamily="18" charset="0"/>
                <a:cs typeface="Times New Roman" pitchFamily="18" charset="0"/>
              </a:rPr>
              <a:t>16</a:t>
            </a:r>
            <a:r>
              <a:rPr lang="kk-KZ"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б)</a:t>
            </a:r>
            <a:r>
              <a:rPr lang="en-US" sz="2400" b="1" dirty="0" smtClean="0">
                <a:latin typeface="Times New Roman" pitchFamily="18" charset="0"/>
                <a:cs typeface="Times New Roman" pitchFamily="18" charset="0"/>
              </a:rPr>
              <a:t>20  </a:t>
            </a:r>
            <a:r>
              <a:rPr lang="ru-RU" sz="2400" b="1" dirty="0" smtClean="0">
                <a:latin typeface="Times New Roman" pitchFamily="18" charset="0"/>
                <a:cs typeface="Times New Roman" pitchFamily="18" charset="0"/>
              </a:rPr>
              <a:t>в)</a:t>
            </a:r>
            <a:r>
              <a:rPr lang="en-US" sz="2400" b="1" dirty="0" smtClean="0">
                <a:latin typeface="Times New Roman" pitchFamily="18" charset="0"/>
                <a:cs typeface="Times New Roman" pitchFamily="18" charset="0"/>
              </a:rPr>
              <a:t>1</a:t>
            </a:r>
            <a:endParaRPr lang="en-US" sz="2400" b="1" dirty="0">
              <a:latin typeface="Times New Roman" pitchFamily="18" charset="0"/>
              <a:cs typeface="Times New Roman" pitchFamily="18" charset="0"/>
            </a:endParaRPr>
          </a:p>
          <a:p>
            <a:pPr marL="0" indent="0">
              <a:buNone/>
            </a:pPr>
            <a:r>
              <a:rPr lang="en-US" sz="2400" b="1" dirty="0" smtClean="0">
                <a:latin typeface="Times New Roman" pitchFamily="18" charset="0"/>
                <a:cs typeface="Times New Roman" pitchFamily="18" charset="0"/>
              </a:rPr>
              <a:t>5</a:t>
            </a:r>
            <a:r>
              <a:rPr lang="kk-KZ" sz="2400" b="1" dirty="0" smtClean="0">
                <a:latin typeface="Times New Roman" pitchFamily="18" charset="0"/>
                <a:cs typeface="Times New Roman" pitchFamily="18" charset="0"/>
              </a:rPr>
              <a:t>.Жай сандарды көбейткенде әр уақытта шығады</a:t>
            </a:r>
          </a:p>
          <a:p>
            <a:pPr marL="0" indent="0">
              <a:buNone/>
            </a:pP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а)жай сан</a:t>
            </a:r>
            <a:r>
              <a:rPr lang="en-US" sz="2400" b="1" dirty="0" smtClean="0">
                <a:latin typeface="Times New Roman" pitchFamily="18" charset="0"/>
                <a:cs typeface="Times New Roman" pitchFamily="18" charset="0"/>
              </a:rPr>
              <a:t>  </a:t>
            </a:r>
            <a:r>
              <a:rPr lang="kk-KZ" sz="2400" b="1" dirty="0" smtClean="0">
                <a:latin typeface="Times New Roman" pitchFamily="18" charset="0"/>
                <a:cs typeface="Times New Roman" pitchFamily="18" charset="0"/>
              </a:rPr>
              <a:t>		</a:t>
            </a: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а)құрама сан	</a:t>
            </a:r>
            <a:r>
              <a:rPr lang="kk-KZ" sz="2400" b="1" dirty="0">
                <a:latin typeface="Times New Roman" pitchFamily="18" charset="0"/>
                <a:cs typeface="Times New Roman" pitchFamily="18" charset="0"/>
              </a:rPr>
              <a:t>б)1</a:t>
            </a:r>
          </a:p>
          <a:p>
            <a:pPr marL="0" indent="0">
              <a:buNone/>
            </a:pPr>
            <a:r>
              <a:rPr lang="kk-KZ" sz="2400" b="1" dirty="0" smtClean="0">
                <a:latin typeface="Times New Roman" pitchFamily="18" charset="0"/>
                <a:cs typeface="Times New Roman" pitchFamily="18" charset="0"/>
              </a:rPr>
              <a:t>   б)құрама сан	</a:t>
            </a:r>
            <a:r>
              <a:rPr lang="ru-RU" sz="2400" b="1" dirty="0" smtClean="0">
                <a:latin typeface="Times New Roman" pitchFamily="18" charset="0"/>
                <a:cs typeface="Times New Roman" pitchFamily="18" charset="0"/>
              </a:rPr>
              <a:t>в)1</a:t>
            </a:r>
            <a:r>
              <a:rPr lang="kk-KZ"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в)</a:t>
            </a:r>
            <a:r>
              <a:rPr lang="ru-RU" sz="2400" b="1" dirty="0" err="1">
                <a:latin typeface="Times New Roman" pitchFamily="18" charset="0"/>
                <a:cs typeface="Times New Roman" pitchFamily="18" charset="0"/>
              </a:rPr>
              <a:t>жай</a:t>
            </a:r>
            <a:r>
              <a:rPr lang="ru-RU" sz="2400" b="1" dirty="0">
                <a:latin typeface="Times New Roman" pitchFamily="18" charset="0"/>
                <a:cs typeface="Times New Roman" pitchFamily="18" charset="0"/>
              </a:rPr>
              <a:t> сан </a:t>
            </a:r>
          </a:p>
          <a:p>
            <a:pPr marL="0" indent="0">
              <a:buNone/>
            </a:pPr>
            <a:r>
              <a:rPr lang="ru-RU"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6</a:t>
            </a:r>
            <a:r>
              <a:rPr lang="kk-KZ"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18</a:t>
            </a:r>
            <a:r>
              <a:rPr lang="kk-KZ" sz="2400" b="1" dirty="0" smtClean="0">
                <a:latin typeface="Times New Roman" pitchFamily="18" charset="0"/>
                <a:cs typeface="Times New Roman" pitchFamily="18" charset="0"/>
              </a:rPr>
              <a:t> санын жай 		   	</a:t>
            </a:r>
            <a:r>
              <a:rPr lang="en-US" sz="2400" b="1" dirty="0" smtClean="0">
                <a:latin typeface="Times New Roman" pitchFamily="18" charset="0"/>
                <a:cs typeface="Times New Roman" pitchFamily="18" charset="0"/>
              </a:rPr>
              <a:t>15 </a:t>
            </a:r>
            <a:r>
              <a:rPr lang="kk-KZ" sz="2400" b="1" dirty="0" smtClean="0">
                <a:latin typeface="Times New Roman" pitchFamily="18" charset="0"/>
                <a:cs typeface="Times New Roman" pitchFamily="18" charset="0"/>
              </a:rPr>
              <a:t>санын жай көбейткіштерге </a:t>
            </a:r>
          </a:p>
          <a:p>
            <a:pPr marL="0" indent="0">
              <a:buNone/>
            </a:pP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көбейткіштерге жікте.		</a:t>
            </a:r>
            <a:r>
              <a:rPr lang="kk-KZ" sz="2400" b="1" dirty="0">
                <a:latin typeface="Times New Roman" pitchFamily="18" charset="0"/>
                <a:cs typeface="Times New Roman" pitchFamily="18" charset="0"/>
              </a:rPr>
              <a:t>ж</a:t>
            </a:r>
            <a:r>
              <a:rPr lang="kk-KZ" sz="2400" b="1" dirty="0" smtClean="0">
                <a:latin typeface="Times New Roman" pitchFamily="18" charset="0"/>
                <a:cs typeface="Times New Roman" pitchFamily="18" charset="0"/>
              </a:rPr>
              <a:t>ікте.</a:t>
            </a:r>
            <a:r>
              <a:rPr lang="kk-KZ" sz="2400" b="1" dirty="0">
                <a:latin typeface="Times New Roman" pitchFamily="18" charset="0"/>
                <a:cs typeface="Times New Roman" pitchFamily="18" charset="0"/>
              </a:rPr>
              <a:t> </a:t>
            </a:r>
            <a:endParaRPr lang="kk-KZ" sz="2400" b="1" dirty="0" smtClean="0">
              <a:latin typeface="Times New Roman" pitchFamily="18" charset="0"/>
              <a:cs typeface="Times New Roman" pitchFamily="18" charset="0"/>
            </a:endParaRPr>
          </a:p>
          <a:p>
            <a:pPr marL="0" indent="0">
              <a:buNone/>
            </a:pP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a:t>
            </a:r>
            <a:r>
              <a:rPr lang="ru-RU" sz="2400" b="1" dirty="0" smtClean="0">
                <a:latin typeface="Times New Roman" pitchFamily="18" charset="0"/>
                <a:cs typeface="Times New Roman" pitchFamily="18" charset="0"/>
              </a:rPr>
              <a:t>2·3</a:t>
            </a:r>
            <a:r>
              <a:rPr lang="ru-RU" sz="2400" b="1" baseline="30000" dirty="0" smtClean="0">
                <a:latin typeface="Times New Roman" pitchFamily="18" charset="0"/>
                <a:cs typeface="Times New Roman" pitchFamily="18" charset="0"/>
              </a:rPr>
              <a:t>2</a:t>
            </a:r>
            <a:r>
              <a:rPr lang="ru-RU" sz="2400" b="1" dirty="0" smtClean="0">
                <a:latin typeface="Times New Roman" pitchFamily="18" charset="0"/>
                <a:cs typeface="Times New Roman" pitchFamily="18" charset="0"/>
              </a:rPr>
              <a:t>	</a:t>
            </a: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а)3·3</a:t>
            </a:r>
            <a:endParaRPr lang="kk-KZ" sz="2400" b="1" dirty="0">
              <a:latin typeface="Times New Roman" pitchFamily="18" charset="0"/>
              <a:cs typeface="Times New Roman" pitchFamily="18" charset="0"/>
            </a:endParaRPr>
          </a:p>
          <a:p>
            <a:pPr marL="0" indent="0">
              <a:buNone/>
            </a:pP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б)3·3·3</a:t>
            </a:r>
            <a:r>
              <a:rPr lang="kk-KZ" sz="2400" b="1" dirty="0">
                <a:latin typeface="Times New Roman" pitchFamily="18" charset="0"/>
                <a:cs typeface="Times New Roman" pitchFamily="18" charset="0"/>
              </a:rPr>
              <a:t>		  </a:t>
            </a:r>
            <a:r>
              <a:rPr lang="kk-KZ" sz="2400" b="1" dirty="0" smtClean="0">
                <a:latin typeface="Times New Roman" pitchFamily="18" charset="0"/>
                <a:cs typeface="Times New Roman" pitchFamily="18" charset="0"/>
              </a:rPr>
              <a:t>	   	 б)3·5</a:t>
            </a:r>
            <a:endParaRPr lang="kk-KZ" sz="2400" b="1" dirty="0">
              <a:latin typeface="Times New Roman" pitchFamily="18" charset="0"/>
              <a:cs typeface="Times New Roman" pitchFamily="18" charset="0"/>
            </a:endParaRPr>
          </a:p>
          <a:p>
            <a:pPr marL="0" indent="0">
              <a:buNone/>
            </a:pPr>
            <a:r>
              <a:rPr lang="kk-KZ"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в)2·2·3·1</a:t>
            </a:r>
            <a:r>
              <a:rPr lang="ru-RU" sz="2400" b="1" dirty="0">
                <a:latin typeface="Times New Roman" pitchFamily="18" charset="0"/>
                <a:cs typeface="Times New Roman" pitchFamily="18" charset="0"/>
              </a:rPr>
              <a:t>		</a:t>
            </a:r>
            <a:r>
              <a:rPr lang="ru-RU" sz="2400" b="1" dirty="0" smtClean="0">
                <a:latin typeface="Times New Roman" pitchFamily="18" charset="0"/>
                <a:cs typeface="Times New Roman" pitchFamily="18" charset="0"/>
              </a:rPr>
              <a:t>   	   	 в)3·2</a:t>
            </a:r>
            <a:endParaRPr lang="ru-RU" sz="2400" b="1" dirty="0">
              <a:latin typeface="Times New Roman" pitchFamily="18" charset="0"/>
              <a:cs typeface="Times New Roman" pitchFamily="18" charset="0"/>
            </a:endParaRPr>
          </a:p>
          <a:p>
            <a:pPr marL="0" indent="0">
              <a:buNone/>
            </a:pPr>
            <a:endParaRPr lang="kk-KZ" sz="2400" b="1" dirty="0" smtClean="0">
              <a:latin typeface="Times New Roman" pitchFamily="18" charset="0"/>
              <a:cs typeface="Times New Roman" pitchFamily="18" charset="0"/>
            </a:endParaRPr>
          </a:p>
          <a:p>
            <a:pPr marL="0" indent="0">
              <a:buNone/>
            </a:pPr>
            <a:endParaRPr lang="kk-KZ" sz="2400" b="1" dirty="0" smtClean="0">
              <a:latin typeface="Times New Roman" pitchFamily="18" charset="0"/>
              <a:cs typeface="Times New Roman" pitchFamily="18" charset="0"/>
            </a:endParaRPr>
          </a:p>
          <a:p>
            <a:pPr marL="0" indent="0">
              <a:buNone/>
            </a:pPr>
            <a:endParaRPr lang="kk-KZ" sz="2400" b="1" dirty="0" smtClean="0">
              <a:latin typeface="Times New Roman" pitchFamily="18" charset="0"/>
              <a:cs typeface="Times New Roman" pitchFamily="18" charset="0"/>
            </a:endParaRPr>
          </a:p>
          <a:p>
            <a:pPr marL="0" indent="0">
              <a:buNone/>
            </a:pPr>
            <a:endParaRPr lang="ru-RU" sz="2400" b="1" dirty="0">
              <a:latin typeface="Times New Roman" pitchFamily="18" charset="0"/>
              <a:cs typeface="Times New Roman" pitchFamily="18" charset="0"/>
            </a:endParaRPr>
          </a:p>
        </p:txBody>
      </p:sp>
      <p:cxnSp>
        <p:nvCxnSpPr>
          <p:cNvPr id="8" name="Прямая соединительная линия 7"/>
          <p:cNvCxnSpPr/>
          <p:nvPr/>
        </p:nvCxnSpPr>
        <p:spPr>
          <a:xfrm>
            <a:off x="4088904" y="692696"/>
            <a:ext cx="0" cy="432048"/>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a:off x="4088904" y="1484784"/>
            <a:ext cx="0" cy="432048"/>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a:off x="4088904" y="2276872"/>
            <a:ext cx="0" cy="432048"/>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p:cNvCxnSpPr/>
          <p:nvPr/>
        </p:nvCxnSpPr>
        <p:spPr>
          <a:xfrm>
            <a:off x="4088904" y="3068960"/>
            <a:ext cx="0" cy="432048"/>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a:off x="4088904" y="3933056"/>
            <a:ext cx="0" cy="72008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a:off x="4110775" y="5517232"/>
            <a:ext cx="0" cy="108012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pic>
        <p:nvPicPr>
          <p:cNvPr id="16" name="Picture 4" descr="WHICHB"/>
          <p:cNvPicPr>
            <a:picLocks noChangeAspect="1" noChangeArrowheads="1" noCrop="1"/>
          </p:cNvPicPr>
          <p:nvPr/>
        </p:nvPicPr>
        <p:blipFill>
          <a:blip r:embed="rId3" cstate="print"/>
          <a:srcRect/>
          <a:stretch>
            <a:fillRect/>
          </a:stretch>
        </p:blipFill>
        <p:spPr bwMode="auto">
          <a:xfrm>
            <a:off x="7583676" y="5360024"/>
            <a:ext cx="2231256" cy="1394535"/>
          </a:xfrm>
          <a:prstGeom prst="rect">
            <a:avLst/>
          </a:prstGeom>
          <a:noFill/>
          <a:ln w="9525">
            <a:noFill/>
            <a:miter lim="800000"/>
            <a:headEnd/>
            <a:tailEnd/>
          </a:ln>
        </p:spPr>
      </p:pic>
    </p:spTree>
    <p:extLst>
      <p:ext uri="{BB962C8B-B14F-4D97-AF65-F5344CB8AC3E}">
        <p14:creationId xmlns="" xmlns:p14="http://schemas.microsoft.com/office/powerpoint/2010/main" val="25861448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par>
                                <p:cTn id="45" presetID="53" presetClass="entr" presetSubtype="16"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500"/>
                                        <p:tgtEl>
                                          <p:spTgt spid="3">
                                            <p:txEl>
                                              <p:pRg st="8" end="8"/>
                                            </p:txEl>
                                          </p:spTgt>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p:cTn id="52"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4" dur="500"/>
                                        <p:tgtEl>
                                          <p:spTgt spid="3">
                                            <p:txEl>
                                              <p:pRg st="9" end="9"/>
                                            </p:txEl>
                                          </p:spTgt>
                                        </p:tgtEl>
                                      </p:cBhvr>
                                    </p:animEffect>
                                  </p:childTnLst>
                                </p:cTn>
                              </p:par>
                              <p:par>
                                <p:cTn id="55" presetID="53" presetClass="entr" presetSubtype="16"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p:cTn id="57"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9" dur="500"/>
                                        <p:tgtEl>
                                          <p:spTgt spid="3">
                                            <p:txEl>
                                              <p:pRg st="10" end="10"/>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p:cTn id="6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4" dur="500"/>
                                        <p:tgtEl>
                                          <p:spTgt spid="3">
                                            <p:txEl>
                                              <p:pRg st="11" end="11"/>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p:cTn id="67" dur="500" fill="hold"/>
                                        <p:tgtEl>
                                          <p:spTgt spid="3">
                                            <p:txEl>
                                              <p:pRg st="12" end="12"/>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12" end="12"/>
                                            </p:txEl>
                                          </p:spTgt>
                                        </p:tgtEl>
                                        <p:attrNameLst>
                                          <p:attrName>ppt_h</p:attrName>
                                        </p:attrNameLst>
                                      </p:cBhvr>
                                      <p:tavLst>
                                        <p:tav tm="0">
                                          <p:val>
                                            <p:fltVal val="0"/>
                                          </p:val>
                                        </p:tav>
                                        <p:tav tm="100000">
                                          <p:val>
                                            <p:strVal val="#ppt_h"/>
                                          </p:val>
                                        </p:tav>
                                      </p:tavLst>
                                    </p:anim>
                                    <p:animEffect transition="in" filter="fade">
                                      <p:cBhvr>
                                        <p:cTn id="69" dur="500"/>
                                        <p:tgtEl>
                                          <p:spTgt spid="3">
                                            <p:txEl>
                                              <p:pRg st="12" end="12"/>
                                            </p:txEl>
                                          </p:spTgt>
                                        </p:tgtEl>
                                      </p:cBhvr>
                                    </p:animEffect>
                                  </p:childTnLst>
                                </p:cTn>
                              </p:par>
                              <p:par>
                                <p:cTn id="70" presetID="53" presetClass="entr" presetSubtype="16"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 calcmode="lin" valueType="num">
                                      <p:cBhvr>
                                        <p:cTn id="72" dur="5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73" dur="5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74" dur="500"/>
                                        <p:tgtEl>
                                          <p:spTgt spid="3">
                                            <p:txEl>
                                              <p:pRg st="13" end="13"/>
                                            </p:txEl>
                                          </p:spTgt>
                                        </p:tgtEl>
                                      </p:cBhvr>
                                    </p:animEffect>
                                  </p:childTnLst>
                                </p:cTn>
                              </p:par>
                              <p:par>
                                <p:cTn id="75" presetID="53" presetClass="entr" presetSubtype="16"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p:cTn id="77" dur="500" fill="hold"/>
                                        <p:tgtEl>
                                          <p:spTgt spid="3">
                                            <p:txEl>
                                              <p:pRg st="14" end="14"/>
                                            </p:txEl>
                                          </p:spTgt>
                                        </p:tgtEl>
                                        <p:attrNameLst>
                                          <p:attrName>ppt_w</p:attrName>
                                        </p:attrNameLst>
                                      </p:cBhvr>
                                      <p:tavLst>
                                        <p:tav tm="0">
                                          <p:val>
                                            <p:fltVal val="0"/>
                                          </p:val>
                                        </p:tav>
                                        <p:tav tm="100000">
                                          <p:val>
                                            <p:strVal val="#ppt_w"/>
                                          </p:val>
                                        </p:tav>
                                      </p:tavLst>
                                    </p:anim>
                                    <p:anim calcmode="lin" valueType="num">
                                      <p:cBhvr>
                                        <p:cTn id="78" dur="500" fill="hold"/>
                                        <p:tgtEl>
                                          <p:spTgt spid="3">
                                            <p:txEl>
                                              <p:pRg st="14" end="14"/>
                                            </p:txEl>
                                          </p:spTgt>
                                        </p:tgtEl>
                                        <p:attrNameLst>
                                          <p:attrName>ppt_h</p:attrName>
                                        </p:attrNameLst>
                                      </p:cBhvr>
                                      <p:tavLst>
                                        <p:tav tm="0">
                                          <p:val>
                                            <p:fltVal val="0"/>
                                          </p:val>
                                        </p:tav>
                                        <p:tav tm="100000">
                                          <p:val>
                                            <p:strVal val="#ppt_h"/>
                                          </p:val>
                                        </p:tav>
                                      </p:tavLst>
                                    </p:anim>
                                    <p:animEffect transition="in" filter="fade">
                                      <p:cBhvr>
                                        <p:cTn id="79" dur="500"/>
                                        <p:tgtEl>
                                          <p:spTgt spid="3">
                                            <p:txEl>
                                              <p:pRg st="14" end="14"/>
                                            </p:txEl>
                                          </p:spTgt>
                                        </p:tgtEl>
                                      </p:cBhvr>
                                    </p:animEffect>
                                  </p:childTnLst>
                                </p:cTn>
                              </p:par>
                              <p:par>
                                <p:cTn id="80" presetID="53" presetClass="entr" presetSubtype="16" fill="hold" nodeType="withEffect">
                                  <p:stCondLst>
                                    <p:cond delay="0"/>
                                  </p:stCondLst>
                                  <p:childTnLst>
                                    <p:set>
                                      <p:cBhvr>
                                        <p:cTn id="81" dur="1" fill="hold">
                                          <p:stCondLst>
                                            <p:cond delay="0"/>
                                          </p:stCondLst>
                                        </p:cTn>
                                        <p:tgtEl>
                                          <p:spTgt spid="3">
                                            <p:txEl>
                                              <p:pRg st="15" end="15"/>
                                            </p:txEl>
                                          </p:spTgt>
                                        </p:tgtEl>
                                        <p:attrNameLst>
                                          <p:attrName>style.visibility</p:attrName>
                                        </p:attrNameLst>
                                      </p:cBhvr>
                                      <p:to>
                                        <p:strVal val="visible"/>
                                      </p:to>
                                    </p:set>
                                    <p:anim calcmode="lin" valueType="num">
                                      <p:cBhvr>
                                        <p:cTn id="82" dur="500" fill="hold"/>
                                        <p:tgtEl>
                                          <p:spTgt spid="3">
                                            <p:txEl>
                                              <p:pRg st="15" end="15"/>
                                            </p:txEl>
                                          </p:spTgt>
                                        </p:tgtEl>
                                        <p:attrNameLst>
                                          <p:attrName>ppt_w</p:attrName>
                                        </p:attrNameLst>
                                      </p:cBhvr>
                                      <p:tavLst>
                                        <p:tav tm="0">
                                          <p:val>
                                            <p:fltVal val="0"/>
                                          </p:val>
                                        </p:tav>
                                        <p:tav tm="100000">
                                          <p:val>
                                            <p:strVal val="#ppt_w"/>
                                          </p:val>
                                        </p:tav>
                                      </p:tavLst>
                                    </p:anim>
                                    <p:anim calcmode="lin" valueType="num">
                                      <p:cBhvr>
                                        <p:cTn id="83" dur="500" fill="hold"/>
                                        <p:tgtEl>
                                          <p:spTgt spid="3">
                                            <p:txEl>
                                              <p:pRg st="15" end="15"/>
                                            </p:txEl>
                                          </p:spTgt>
                                        </p:tgtEl>
                                        <p:attrNameLst>
                                          <p:attrName>ppt_h</p:attrName>
                                        </p:attrNameLst>
                                      </p:cBhvr>
                                      <p:tavLst>
                                        <p:tav tm="0">
                                          <p:val>
                                            <p:fltVal val="0"/>
                                          </p:val>
                                        </p:tav>
                                        <p:tav tm="100000">
                                          <p:val>
                                            <p:strVal val="#ppt_h"/>
                                          </p:val>
                                        </p:tav>
                                      </p:tavLst>
                                    </p:anim>
                                    <p:animEffect transition="in" filter="fade">
                                      <p:cBhvr>
                                        <p:cTn id="84"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pattFill prst="pct8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6496" y="332656"/>
            <a:ext cx="8865870" cy="1051560"/>
          </a:xfrm>
        </p:spPr>
        <p:txBody>
          <a:bodyPr>
            <a:noAutofit/>
          </a:bodyPr>
          <a:lstStyle/>
          <a:p>
            <a:pPr algn="ctr"/>
            <a:r>
              <a:rPr lang="kk-KZ" sz="4400" dirty="0" smtClean="0">
                <a:solidFill>
                  <a:srgbClr val="C00000"/>
                </a:solidFill>
              </a:rPr>
              <a:t>Тест тапсырмасының кілті</a:t>
            </a:r>
            <a:endParaRPr lang="ru-RU" sz="4400" dirty="0">
              <a:solidFill>
                <a:srgbClr val="C00000"/>
              </a:solidFill>
            </a:endParaRPr>
          </a:p>
        </p:txBody>
      </p:sp>
      <p:sp>
        <p:nvSpPr>
          <p:cNvPr id="3" name="Объект 2"/>
          <p:cNvSpPr>
            <a:spLocks noGrp="1"/>
          </p:cNvSpPr>
          <p:nvPr>
            <p:ph idx="1"/>
          </p:nvPr>
        </p:nvSpPr>
        <p:spPr>
          <a:xfrm>
            <a:off x="488504" y="1844824"/>
            <a:ext cx="8865870" cy="4187952"/>
          </a:xfrm>
        </p:spPr>
        <p:txBody>
          <a:bodyPr>
            <a:normAutofit/>
          </a:bodyPr>
          <a:lstStyle/>
          <a:p>
            <a:pPr marL="0" indent="0" algn="ctr">
              <a:buNone/>
            </a:pPr>
            <a:r>
              <a:rPr lang="kk-KZ" sz="3600" b="1" dirty="0" smtClean="0">
                <a:solidFill>
                  <a:srgbClr val="003258"/>
                </a:solidFill>
              </a:rPr>
              <a:t>1. а 	            	1. а</a:t>
            </a:r>
          </a:p>
          <a:p>
            <a:pPr marL="0" indent="0" algn="ctr">
              <a:buNone/>
            </a:pPr>
            <a:r>
              <a:rPr lang="ru-RU" sz="3600" b="1" dirty="0" smtClean="0">
                <a:solidFill>
                  <a:srgbClr val="003258"/>
                </a:solidFill>
              </a:rPr>
              <a:t>2. в				2. б</a:t>
            </a:r>
          </a:p>
          <a:p>
            <a:pPr marL="0" indent="0" algn="ctr">
              <a:buNone/>
            </a:pPr>
            <a:r>
              <a:rPr lang="ru-RU" sz="3600" b="1" dirty="0" smtClean="0">
                <a:solidFill>
                  <a:srgbClr val="003258"/>
                </a:solidFill>
              </a:rPr>
              <a:t>3. а				3. а</a:t>
            </a:r>
          </a:p>
          <a:p>
            <a:pPr marL="0" indent="0" algn="ctr">
              <a:buNone/>
            </a:pPr>
            <a:r>
              <a:rPr lang="ru-RU" sz="3600" b="1" dirty="0" smtClean="0">
                <a:solidFill>
                  <a:srgbClr val="003258"/>
                </a:solidFill>
              </a:rPr>
              <a:t>4</a:t>
            </a:r>
            <a:r>
              <a:rPr lang="ru-RU" sz="3600" b="1" dirty="0">
                <a:solidFill>
                  <a:srgbClr val="003258"/>
                </a:solidFill>
              </a:rPr>
              <a:t>. </a:t>
            </a:r>
            <a:r>
              <a:rPr lang="ru-RU" sz="3600" b="1" dirty="0" smtClean="0">
                <a:solidFill>
                  <a:srgbClr val="003258"/>
                </a:solidFill>
              </a:rPr>
              <a:t>в				4. в</a:t>
            </a:r>
          </a:p>
          <a:p>
            <a:pPr marL="0" indent="0" algn="ctr">
              <a:buNone/>
            </a:pPr>
            <a:r>
              <a:rPr lang="ru-RU" sz="3600" b="1" dirty="0" smtClean="0">
                <a:solidFill>
                  <a:srgbClr val="003258"/>
                </a:solidFill>
              </a:rPr>
              <a:t>5</a:t>
            </a:r>
            <a:r>
              <a:rPr lang="ru-RU" sz="3600" b="1" dirty="0">
                <a:solidFill>
                  <a:srgbClr val="003258"/>
                </a:solidFill>
              </a:rPr>
              <a:t>. </a:t>
            </a:r>
            <a:r>
              <a:rPr lang="ru-RU" sz="3600" b="1" dirty="0" smtClean="0">
                <a:solidFill>
                  <a:srgbClr val="003258"/>
                </a:solidFill>
              </a:rPr>
              <a:t>а				5. в</a:t>
            </a:r>
          </a:p>
          <a:p>
            <a:pPr marL="0" indent="0" algn="ctr">
              <a:buNone/>
            </a:pPr>
            <a:r>
              <a:rPr lang="ru-RU" sz="3600" b="1" dirty="0" smtClean="0">
                <a:solidFill>
                  <a:srgbClr val="003258"/>
                </a:solidFill>
              </a:rPr>
              <a:t>6. а				6. б</a:t>
            </a:r>
            <a:endParaRPr lang="ru-RU" sz="3600" b="1" dirty="0">
              <a:solidFill>
                <a:srgbClr val="003258"/>
              </a:solidFill>
            </a:endParaRPr>
          </a:p>
          <a:p>
            <a:pPr marL="0" indent="0" algn="ctr">
              <a:buNone/>
            </a:pPr>
            <a:endParaRPr lang="ru-RU" sz="3600" b="1" dirty="0" smtClean="0">
              <a:solidFill>
                <a:srgbClr val="003258"/>
              </a:solidFill>
            </a:endParaRPr>
          </a:p>
          <a:p>
            <a:pPr marL="0" indent="0" algn="ctr">
              <a:buNone/>
            </a:pPr>
            <a:endParaRPr lang="ru-RU" sz="3600" b="1" dirty="0">
              <a:solidFill>
                <a:srgbClr val="003258"/>
              </a:solidFill>
            </a:endParaRPr>
          </a:p>
        </p:txBody>
      </p:sp>
    </p:spTree>
    <p:extLst>
      <p:ext uri="{BB962C8B-B14F-4D97-AF65-F5344CB8AC3E}">
        <p14:creationId xmlns="" xmlns:p14="http://schemas.microsoft.com/office/powerpoint/2010/main" val="10939037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barn(inVertical)">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barn(inVertical)">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barn(inVertical)">
                                      <p:cBhvr>
                                        <p:cTn id="45" dur="5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barn(inVertical)">
                                      <p:cBhvr>
                                        <p:cTn id="5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Прямоугольник 6"/>
          <p:cNvSpPr/>
          <p:nvPr/>
        </p:nvSpPr>
        <p:spPr>
          <a:xfrm>
            <a:off x="0" y="0"/>
            <a:ext cx="9906000" cy="68580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6-конечная звезда 4"/>
          <p:cNvSpPr/>
          <p:nvPr/>
        </p:nvSpPr>
        <p:spPr>
          <a:xfrm>
            <a:off x="1280592" y="1560798"/>
            <a:ext cx="7416824" cy="3240360"/>
          </a:xfrm>
          <a:prstGeom prst="star6">
            <a:avLst/>
          </a:prstGeom>
          <a:pattFill prst="pct4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перфолента 3"/>
          <p:cNvSpPr/>
          <p:nvPr/>
        </p:nvSpPr>
        <p:spPr>
          <a:xfrm>
            <a:off x="1064568" y="404664"/>
            <a:ext cx="7920880" cy="1296144"/>
          </a:xfrm>
          <a:prstGeom prst="flowChartPunchedTap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416496" y="332656"/>
            <a:ext cx="8865870" cy="1051560"/>
          </a:xfrm>
        </p:spPr>
        <p:txBody>
          <a:bodyPr>
            <a:normAutofit/>
          </a:bodyPr>
          <a:lstStyle/>
          <a:p>
            <a:pPr algn="ctr"/>
            <a:r>
              <a:rPr lang="kk-KZ" sz="4400" i="1" dirty="0" smtClean="0">
                <a:solidFill>
                  <a:srgbClr val="C00000"/>
                </a:solidFill>
                <a:latin typeface="Times New Roman" pitchFamily="18" charset="0"/>
                <a:cs typeface="Times New Roman" pitchFamily="18" charset="0"/>
              </a:rPr>
              <a:t>Үйге тапсырма:</a:t>
            </a:r>
            <a:endParaRPr lang="ru-RU" sz="4400" i="1" dirty="0">
              <a:solidFill>
                <a:srgbClr val="C00000"/>
              </a:solidFill>
              <a:latin typeface="Times New Roman" pitchFamily="18" charset="0"/>
              <a:cs typeface="Times New Roman" pitchFamily="18" charset="0"/>
            </a:endParaRPr>
          </a:p>
        </p:txBody>
      </p:sp>
      <p:sp>
        <p:nvSpPr>
          <p:cNvPr id="3" name="Объект 2"/>
          <p:cNvSpPr>
            <a:spLocks noGrp="1"/>
          </p:cNvSpPr>
          <p:nvPr>
            <p:ph idx="1"/>
          </p:nvPr>
        </p:nvSpPr>
        <p:spPr>
          <a:xfrm>
            <a:off x="560447" y="2564904"/>
            <a:ext cx="8865870" cy="2520280"/>
          </a:xfrm>
        </p:spPr>
        <p:txBody>
          <a:bodyPr>
            <a:normAutofit/>
          </a:bodyPr>
          <a:lstStyle/>
          <a:p>
            <a:pPr marL="0" indent="0" algn="ctr">
              <a:buNone/>
            </a:pPr>
            <a:r>
              <a:rPr lang="ru-RU" b="1" dirty="0" smtClean="0">
                <a:solidFill>
                  <a:srgbClr val="C00000"/>
                </a:solidFill>
              </a:rPr>
              <a:t>§ </a:t>
            </a:r>
            <a:r>
              <a:rPr lang="en-US" b="1" dirty="0" smtClean="0">
                <a:solidFill>
                  <a:srgbClr val="C00000"/>
                </a:solidFill>
              </a:rPr>
              <a:t>2</a:t>
            </a:r>
            <a:r>
              <a:rPr lang="ru-RU" b="1" dirty="0" smtClean="0">
                <a:solidFill>
                  <a:srgbClr val="C00000"/>
                </a:solidFill>
              </a:rPr>
              <a:t>.5; 2.6; 2.7 (</a:t>
            </a:r>
            <a:r>
              <a:rPr lang="kk-KZ" b="1" dirty="0" smtClean="0">
                <a:solidFill>
                  <a:srgbClr val="C00000"/>
                </a:solidFill>
              </a:rPr>
              <a:t>қайталау)</a:t>
            </a:r>
          </a:p>
          <a:p>
            <a:pPr marL="0" indent="0" algn="ctr">
              <a:buNone/>
            </a:pPr>
            <a:r>
              <a:rPr lang="kk-KZ" b="1" dirty="0" smtClean="0">
                <a:solidFill>
                  <a:srgbClr val="C00000"/>
                </a:solidFill>
              </a:rPr>
              <a:t>№ </a:t>
            </a:r>
            <a:r>
              <a:rPr lang="ru-RU" b="1" dirty="0" smtClean="0">
                <a:solidFill>
                  <a:srgbClr val="C00000"/>
                </a:solidFill>
              </a:rPr>
              <a:t>295;</a:t>
            </a:r>
            <a:r>
              <a:rPr lang="en-US" b="1" dirty="0" smtClean="0">
                <a:solidFill>
                  <a:srgbClr val="C00000"/>
                </a:solidFill>
              </a:rPr>
              <a:t> </a:t>
            </a:r>
            <a:r>
              <a:rPr lang="en-US" b="1" dirty="0">
                <a:solidFill>
                  <a:srgbClr val="C00000"/>
                </a:solidFill>
              </a:rPr>
              <a:t>297</a:t>
            </a:r>
            <a:r>
              <a:rPr lang="ru-RU" b="1" dirty="0" smtClean="0">
                <a:solidFill>
                  <a:srgbClr val="C00000"/>
                </a:solidFill>
              </a:rPr>
              <a:t>. 80 </a:t>
            </a:r>
            <a:r>
              <a:rPr lang="kk-KZ" b="1" dirty="0" smtClean="0">
                <a:solidFill>
                  <a:srgbClr val="C00000"/>
                </a:solidFill>
              </a:rPr>
              <a:t>бет.</a:t>
            </a:r>
          </a:p>
          <a:p>
            <a:pPr marL="0" indent="0" algn="ctr">
              <a:buNone/>
            </a:pPr>
            <a:endParaRPr lang="kk-KZ" dirty="0"/>
          </a:p>
          <a:p>
            <a:pPr marL="0" indent="0" algn="ctr">
              <a:buNone/>
            </a:pPr>
            <a:endParaRPr lang="kk-KZ" dirty="0" smtClean="0"/>
          </a:p>
          <a:p>
            <a:pPr marL="0" indent="0" algn="ctr">
              <a:buNone/>
            </a:pPr>
            <a:r>
              <a:rPr lang="kk-KZ" dirty="0" smtClean="0"/>
              <a:t>		</a:t>
            </a:r>
            <a:endParaRPr lang="ru-RU" dirty="0"/>
          </a:p>
        </p:txBody>
      </p:sp>
      <p:sp>
        <p:nvSpPr>
          <p:cNvPr id="6" name="Овал 5"/>
          <p:cNvSpPr/>
          <p:nvPr/>
        </p:nvSpPr>
        <p:spPr>
          <a:xfrm>
            <a:off x="1479934" y="4830253"/>
            <a:ext cx="7090147" cy="1368152"/>
          </a:xfrm>
          <a:prstGeom prst="ellipse">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4400" b="1" i="1" dirty="0" smtClean="0">
                <a:solidFill>
                  <a:srgbClr val="C00000"/>
                </a:solidFill>
                <a:latin typeface="Times New Roman" pitchFamily="18" charset="0"/>
                <a:cs typeface="Times New Roman" pitchFamily="18" charset="0"/>
              </a:rPr>
              <a:t>Бағалау. </a:t>
            </a:r>
            <a:endParaRPr lang="ru-RU" sz="4400" b="1" i="1" dirty="0">
              <a:solidFill>
                <a:srgbClr val="C00000"/>
              </a:solidFill>
              <a:latin typeface="Times New Roman" pitchFamily="18" charset="0"/>
              <a:cs typeface="Times New Roman" pitchFamily="18" charset="0"/>
            </a:endParaRPr>
          </a:p>
        </p:txBody>
      </p:sp>
      <p:pic>
        <p:nvPicPr>
          <p:cNvPr id="8" name="Рисунок 7" descr="гном.gif"/>
          <p:cNvPicPr>
            <a:picLocks noChangeAspect="1"/>
          </p:cNvPicPr>
          <p:nvPr/>
        </p:nvPicPr>
        <p:blipFill>
          <a:blip r:embed="rId4" cstate="print"/>
          <a:srcRect/>
          <a:stretch>
            <a:fillRect/>
          </a:stretch>
        </p:blipFill>
        <p:spPr bwMode="auto">
          <a:xfrm>
            <a:off x="108005" y="4581128"/>
            <a:ext cx="2743858" cy="2103624"/>
          </a:xfrm>
          <a:prstGeom prst="rect">
            <a:avLst/>
          </a:prstGeom>
          <a:noFill/>
          <a:ln w="9525">
            <a:noFill/>
            <a:miter lim="800000"/>
            <a:headEnd/>
            <a:tailEnd/>
          </a:ln>
        </p:spPr>
      </p:pic>
    </p:spTree>
    <p:extLst>
      <p:ext uri="{BB962C8B-B14F-4D97-AF65-F5344CB8AC3E}">
        <p14:creationId xmlns="" xmlns:p14="http://schemas.microsoft.com/office/powerpoint/2010/main" val="316816856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2" grpId="0"/>
      <p:bldP spid="3" grpId="0" uiExpand="1" build="p"/>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Администратор\Desktop\fony_26.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20" y="0"/>
            <a:ext cx="9979699"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5" descr="Gul_flash"/>
          <p:cNvPicPr>
            <a:picLocks noChangeAspect="1" noChangeArrowheads="1" noCrop="1"/>
          </p:cNvPicPr>
          <p:nvPr/>
        </p:nvPicPr>
        <p:blipFill>
          <a:blip r:embed="rId3" cstate="print"/>
          <a:srcRect/>
          <a:stretch>
            <a:fillRect/>
          </a:stretch>
        </p:blipFill>
        <p:spPr bwMode="auto">
          <a:xfrm>
            <a:off x="591561" y="1772816"/>
            <a:ext cx="3212383" cy="4392488"/>
          </a:xfrm>
          <a:prstGeom prst="rect">
            <a:avLst/>
          </a:prstGeom>
          <a:noFill/>
          <a:ln w="9525">
            <a:noFill/>
            <a:miter lim="800000"/>
            <a:headEnd/>
            <a:tailEnd/>
          </a:ln>
        </p:spPr>
      </p:pic>
      <p:sp>
        <p:nvSpPr>
          <p:cNvPr id="6" name="Прямоугольник 5"/>
          <p:cNvSpPr/>
          <p:nvPr/>
        </p:nvSpPr>
        <p:spPr>
          <a:xfrm>
            <a:off x="1280592" y="476672"/>
            <a:ext cx="6914109" cy="193899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ru-RU" sz="6000" b="1" i="1" dirty="0" err="1">
                <a:ln w="12700">
                  <a:solidFill>
                    <a:srgbClr val="C00000"/>
                  </a:solidFill>
                  <a:prstDash val="solid"/>
                </a:ln>
                <a:solidFill>
                  <a:schemeClr val="bg2">
                    <a:lumMod val="75000"/>
                  </a:schemeClr>
                </a:solidFill>
                <a:effectLst>
                  <a:outerShdw blurRad="50800" dist="39000" dir="5460000" algn="tl">
                    <a:srgbClr val="000000">
                      <a:alpha val="38000"/>
                    </a:srgbClr>
                  </a:outerShdw>
                </a:effectLst>
                <a:latin typeface="Arial" pitchFamily="34" charset="0"/>
                <a:cs typeface="Arial" pitchFamily="34" charset="0"/>
              </a:rPr>
              <a:t>Назарлары</a:t>
            </a:r>
            <a:r>
              <a:rPr lang="kk-KZ" sz="6000" b="1" i="1" dirty="0" smtClean="0">
                <a:ln w="12700">
                  <a:solidFill>
                    <a:srgbClr val="C00000"/>
                  </a:solidFill>
                  <a:prstDash val="solid"/>
                </a:ln>
                <a:solidFill>
                  <a:schemeClr val="bg2">
                    <a:lumMod val="75000"/>
                  </a:schemeClr>
                </a:solidFill>
                <a:effectLst>
                  <a:outerShdw blurRad="50800" dist="39000" dir="5460000" algn="tl">
                    <a:srgbClr val="000000">
                      <a:alpha val="38000"/>
                    </a:srgbClr>
                  </a:outerShdw>
                </a:effectLst>
                <a:latin typeface="Arial" pitchFamily="34" charset="0"/>
                <a:cs typeface="Arial" pitchFamily="34" charset="0"/>
              </a:rPr>
              <a:t>ңызға</a:t>
            </a:r>
          </a:p>
          <a:p>
            <a:pPr algn="ctr">
              <a:defRPr/>
            </a:pPr>
            <a:r>
              <a:rPr lang="kk-KZ" sz="6000" b="1" i="1" dirty="0" smtClean="0">
                <a:ln w="12700">
                  <a:solidFill>
                    <a:srgbClr val="C00000"/>
                  </a:solidFill>
                  <a:prstDash val="solid"/>
                </a:ln>
                <a:solidFill>
                  <a:schemeClr val="bg2">
                    <a:lumMod val="75000"/>
                  </a:schemeClr>
                </a:solidFill>
                <a:effectLst>
                  <a:outerShdw blurRad="50800" dist="39000" dir="5460000" algn="tl">
                    <a:srgbClr val="000000">
                      <a:alpha val="38000"/>
                    </a:srgbClr>
                  </a:outerShdw>
                </a:effectLst>
                <a:latin typeface="Arial" pitchFamily="34" charset="0"/>
                <a:cs typeface="Arial" pitchFamily="34" charset="0"/>
              </a:rPr>
              <a:t> </a:t>
            </a:r>
            <a:r>
              <a:rPr lang="kk-KZ" sz="6000" b="1" i="1" dirty="0">
                <a:ln w="12700">
                  <a:solidFill>
                    <a:srgbClr val="C00000"/>
                  </a:solidFill>
                  <a:prstDash val="solid"/>
                </a:ln>
                <a:solidFill>
                  <a:schemeClr val="bg2">
                    <a:lumMod val="75000"/>
                  </a:schemeClr>
                </a:solidFill>
                <a:effectLst>
                  <a:outerShdw blurRad="50800" dist="39000" dir="5460000" algn="tl">
                    <a:srgbClr val="000000">
                      <a:alpha val="38000"/>
                    </a:srgbClr>
                  </a:outerShdw>
                </a:effectLst>
                <a:latin typeface="Arial" pitchFamily="34" charset="0"/>
                <a:cs typeface="Arial" pitchFamily="34" charset="0"/>
              </a:rPr>
              <a:t>рахмет!</a:t>
            </a:r>
            <a:endParaRPr lang="ru-RU" sz="6000" b="1" i="1" dirty="0">
              <a:ln w="12700">
                <a:solidFill>
                  <a:srgbClr val="C00000"/>
                </a:solidFill>
                <a:prstDash val="solid"/>
              </a:ln>
              <a:solidFill>
                <a:schemeClr val="bg2">
                  <a:lumMod val="75000"/>
                </a:schemeClr>
              </a:solidFill>
              <a:effectLst>
                <a:outerShdw blurRad="50800" dist="39000" dir="5460000" algn="tl">
                  <a:srgbClr val="000000">
                    <a:alpha val="38000"/>
                  </a:srgbClr>
                </a:outerShdw>
              </a:effectLst>
              <a:latin typeface="Arial" pitchFamily="34" charset="0"/>
              <a:cs typeface="Arial" pitchFamily="34" charset="0"/>
            </a:endParaRPr>
          </a:p>
        </p:txBody>
      </p:sp>
      <p:sp>
        <p:nvSpPr>
          <p:cNvPr id="8" name="Стрелка вправо 7"/>
          <p:cNvSpPr/>
          <p:nvPr/>
        </p:nvSpPr>
        <p:spPr>
          <a:xfrm>
            <a:off x="7185248" y="5517232"/>
            <a:ext cx="2520280" cy="1152128"/>
          </a:xfrm>
          <a:prstGeom prst="rightArrow">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rgbClr val="C00000"/>
                </a:solidFill>
              </a:rPr>
              <a:t>Шығу</a:t>
            </a:r>
            <a:endParaRPr lang="ru-RU" b="1" dirty="0">
              <a:solidFill>
                <a:srgbClr val="C00000"/>
              </a:solidFill>
            </a:endParaRPr>
          </a:p>
        </p:txBody>
      </p:sp>
    </p:spTree>
    <p:extLst>
      <p:ext uri="{BB962C8B-B14F-4D97-AF65-F5344CB8AC3E}">
        <p14:creationId xmlns="" xmlns:p14="http://schemas.microsoft.com/office/powerpoint/2010/main" val="235387283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0.2655 -0.00486 C -0.23266 -0.01041 -0.20894 -0.00902 -0.17385 -0.0074 C -0.13139 0.00693 -0.08204 0.00485 -0.0399 -0.00995 C -0.02516 -0.0074 -0.02724 -0.00833 -0.01506 -0.00486 C -0.00993 -0.00347 1.8747E-7 -0.00024 1.8747E-7 3.95005E-6 " pathEditMode="relative" rAng="0" ptsTypes="ffffA">
                                      <p:cBhvr>
                                        <p:cTn id="16" dur="2000" fill="hold"/>
                                        <p:tgtEl>
                                          <p:spTgt spid="8"/>
                                        </p:tgtEl>
                                        <p:attrNameLst>
                                          <p:attrName>ppt_x</p:attrName>
                                          <p:attrName>ppt_y</p:attrName>
                                        </p:attrNameLst>
                                      </p:cBhvr>
                                      <p:rCtr x="132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a:spLocks noChangeArrowheads="1"/>
          </p:cNvSpPr>
          <p:nvPr/>
        </p:nvSpPr>
        <p:spPr bwMode="auto">
          <a:xfrm rot="-1555839">
            <a:off x="1233092" y="1646239"/>
            <a:ext cx="7444978" cy="3775075"/>
          </a:xfrm>
          <a:prstGeom prst="ellipse">
            <a:avLst/>
          </a:prstGeom>
          <a:noFill/>
          <a:ln w="60325" algn="ctr">
            <a:solidFill>
              <a:srgbClr val="3399FF"/>
            </a:solidFill>
            <a:round/>
            <a:headEnd/>
            <a:tailEnd/>
          </a:ln>
        </p:spPr>
        <p:txBody>
          <a:bodyPr wrap="none" anchor="ctr"/>
          <a:lstStyle/>
          <a:p>
            <a:endParaRPr lang="ru-RU" i="0">
              <a:latin typeface="Arial" charset="0"/>
            </a:endParaRPr>
          </a:p>
        </p:txBody>
      </p:sp>
      <p:grpSp>
        <p:nvGrpSpPr>
          <p:cNvPr id="5" name="Group 3"/>
          <p:cNvGrpSpPr>
            <a:grpSpLocks/>
          </p:cNvGrpSpPr>
          <p:nvPr/>
        </p:nvGrpSpPr>
        <p:grpSpPr bwMode="auto">
          <a:xfrm>
            <a:off x="1052513" y="433388"/>
            <a:ext cx="4836054" cy="822326"/>
            <a:chOff x="1156" y="545"/>
            <a:chExt cx="1954" cy="518"/>
          </a:xfrm>
        </p:grpSpPr>
        <p:sp>
          <p:nvSpPr>
            <p:cNvPr id="6" name="AutoShape 4"/>
            <p:cNvSpPr>
              <a:spLocks noChangeArrowheads="1"/>
            </p:cNvSpPr>
            <p:nvPr/>
          </p:nvSpPr>
          <p:spPr bwMode="auto">
            <a:xfrm>
              <a:off x="1168" y="736"/>
              <a:ext cx="1942" cy="327"/>
            </a:xfrm>
            <a:prstGeom prst="roundRect">
              <a:avLst>
                <a:gd name="adj" fmla="val 50000"/>
              </a:avLst>
            </a:prstGeom>
            <a:gradFill rotWithShape="1">
              <a:gsLst>
                <a:gs pos="0">
                  <a:srgbClr val="C0C0C0"/>
                </a:gs>
                <a:gs pos="100000">
                  <a:srgbClr val="595959">
                    <a:alpha val="29999"/>
                  </a:srgbClr>
                </a:gs>
              </a:gsLst>
              <a:lin ang="5400000" scaled="1"/>
            </a:gradFill>
            <a:ln w="3175" algn="ctr">
              <a:noFill/>
              <a:round/>
              <a:headEnd/>
              <a:tailEnd/>
            </a:ln>
          </p:spPr>
          <p:txBody>
            <a:bodyPr anchor="ctr">
              <a:spAutoFit/>
            </a:bodyPr>
            <a:lstStyle/>
            <a:p>
              <a:endParaRPr lang="ru-RU" i="0">
                <a:latin typeface="Arial" charset="0"/>
              </a:endParaRPr>
            </a:p>
          </p:txBody>
        </p:sp>
        <p:grpSp>
          <p:nvGrpSpPr>
            <p:cNvPr id="7" name="Group 5"/>
            <p:cNvGrpSpPr>
              <a:grpSpLocks/>
            </p:cNvGrpSpPr>
            <p:nvPr/>
          </p:nvGrpSpPr>
          <p:grpSpPr bwMode="auto">
            <a:xfrm>
              <a:off x="1156" y="545"/>
              <a:ext cx="1950" cy="390"/>
              <a:chOff x="1156" y="545"/>
              <a:chExt cx="1950" cy="390"/>
            </a:xfrm>
          </p:grpSpPr>
          <p:sp>
            <p:nvSpPr>
              <p:cNvPr id="8" name="AutoShape 6"/>
              <p:cNvSpPr>
                <a:spLocks noChangeArrowheads="1"/>
              </p:cNvSpPr>
              <p:nvPr/>
            </p:nvSpPr>
            <p:spPr bwMode="auto">
              <a:xfrm>
                <a:off x="1156" y="634"/>
                <a:ext cx="1950" cy="301"/>
              </a:xfrm>
              <a:prstGeom prst="roundRect">
                <a:avLst>
                  <a:gd name="adj" fmla="val 50000"/>
                </a:avLst>
              </a:prstGeom>
              <a:gradFill rotWithShape="1">
                <a:gsLst>
                  <a:gs pos="0">
                    <a:schemeClr val="folHlink"/>
                  </a:gs>
                  <a:gs pos="100000">
                    <a:schemeClr val="bg1"/>
                  </a:gs>
                </a:gsLst>
                <a:lin ang="5400000" scaled="1"/>
              </a:gradFill>
              <a:ln w="3175" algn="ctr">
                <a:solidFill>
                  <a:schemeClr val="accent1"/>
                </a:solidFill>
                <a:round/>
                <a:headEnd/>
                <a:tailEnd/>
              </a:ln>
              <a:effectLst/>
            </p:spPr>
            <p:txBody>
              <a:bodyPr anchor="ctr"/>
              <a:lstStyle/>
              <a:p>
                <a:pPr algn="ctr" latinLnBrk="1">
                  <a:defRPr/>
                </a:pPr>
                <a:endParaRPr kumimoji="1" lang="ru-RU" sz="1200" b="1" i="0">
                  <a:effectLst>
                    <a:outerShdw blurRad="38100" dist="38100" dir="2700000" algn="tl">
                      <a:srgbClr val="FFFFFF"/>
                    </a:outerShdw>
                  </a:effectLst>
                  <a:latin typeface="휴먼모음T" pitchFamily="18" charset="-127"/>
                  <a:ea typeface="휴먼모음T" pitchFamily="18" charset="-127"/>
                </a:endParaRPr>
              </a:p>
            </p:txBody>
          </p:sp>
          <p:sp>
            <p:nvSpPr>
              <p:cNvPr id="9" name="AutoShape 7"/>
              <p:cNvSpPr>
                <a:spLocks noChangeArrowheads="1"/>
              </p:cNvSpPr>
              <p:nvPr/>
            </p:nvSpPr>
            <p:spPr bwMode="auto">
              <a:xfrm flipV="1">
                <a:off x="1247" y="545"/>
                <a:ext cx="1790" cy="327"/>
              </a:xfrm>
              <a:prstGeom prst="roundRect">
                <a:avLst>
                  <a:gd name="adj" fmla="val 50000"/>
                </a:avLst>
              </a:prstGeom>
              <a:gradFill rotWithShape="1">
                <a:gsLst>
                  <a:gs pos="0">
                    <a:schemeClr val="bg1">
                      <a:gamma/>
                      <a:shade val="0"/>
                      <a:invGamma/>
                      <a:alpha val="0"/>
                    </a:schemeClr>
                  </a:gs>
                  <a:gs pos="50000">
                    <a:schemeClr val="bg1">
                      <a:alpha val="41000"/>
                    </a:schemeClr>
                  </a:gs>
                  <a:gs pos="100000">
                    <a:schemeClr val="bg1">
                      <a:gamma/>
                      <a:shade val="0"/>
                      <a:invGamma/>
                      <a:alpha val="0"/>
                    </a:schemeClr>
                  </a:gs>
                </a:gsLst>
                <a:lin ang="5400000" scaled="1"/>
              </a:gradFill>
              <a:ln w="9525" algn="ctr">
                <a:noFill/>
                <a:round/>
                <a:headEnd/>
                <a:tailEnd/>
              </a:ln>
              <a:effectLst/>
            </p:spPr>
            <p:txBody>
              <a:bodyPr anchor="ctr">
                <a:spAutoFit/>
              </a:bodyPr>
              <a:lstStyle/>
              <a:p>
                <a:pPr>
                  <a:defRPr/>
                </a:pPr>
                <a:endParaRPr lang="ru-RU" i="0">
                  <a:latin typeface="Arial" charset="0"/>
                </a:endParaRPr>
              </a:p>
            </p:txBody>
          </p:sp>
        </p:grpSp>
      </p:grpSp>
      <p:grpSp>
        <p:nvGrpSpPr>
          <p:cNvPr id="10" name="Group 8"/>
          <p:cNvGrpSpPr>
            <a:grpSpLocks/>
          </p:cNvGrpSpPr>
          <p:nvPr/>
        </p:nvGrpSpPr>
        <p:grpSpPr bwMode="auto">
          <a:xfrm>
            <a:off x="3446463" y="6284917"/>
            <a:ext cx="2988998" cy="754063"/>
            <a:chOff x="2004" y="3959"/>
            <a:chExt cx="1738" cy="475"/>
          </a:xfrm>
        </p:grpSpPr>
        <p:grpSp>
          <p:nvGrpSpPr>
            <p:cNvPr id="11" name="Group 9"/>
            <p:cNvGrpSpPr>
              <a:grpSpLocks/>
            </p:cNvGrpSpPr>
            <p:nvPr/>
          </p:nvGrpSpPr>
          <p:grpSpPr bwMode="auto">
            <a:xfrm>
              <a:off x="2004" y="3959"/>
              <a:ext cx="1738" cy="365"/>
              <a:chOff x="2004" y="3959"/>
              <a:chExt cx="1738" cy="365"/>
            </a:xfrm>
          </p:grpSpPr>
          <p:sp>
            <p:nvSpPr>
              <p:cNvPr id="33" name="AutoShape 10"/>
              <p:cNvSpPr>
                <a:spLocks noChangeArrowheads="1"/>
              </p:cNvSpPr>
              <p:nvPr/>
            </p:nvSpPr>
            <p:spPr bwMode="auto">
              <a:xfrm rot="10800000">
                <a:off x="2004" y="3959"/>
                <a:ext cx="1737" cy="327"/>
              </a:xfrm>
              <a:prstGeom prst="roundRect">
                <a:avLst>
                  <a:gd name="adj" fmla="val 50000"/>
                </a:avLst>
              </a:prstGeom>
              <a:gradFill rotWithShape="1">
                <a:gsLst>
                  <a:gs pos="0">
                    <a:srgbClr val="C0C0C0"/>
                  </a:gs>
                  <a:gs pos="100000">
                    <a:srgbClr val="1E1E1E">
                      <a:alpha val="29999"/>
                    </a:srgbClr>
                  </a:gs>
                </a:gsLst>
                <a:lin ang="5400000" scaled="1"/>
              </a:gradFill>
              <a:ln w="3175" algn="ctr">
                <a:noFill/>
                <a:round/>
                <a:headEnd/>
                <a:tailEnd/>
              </a:ln>
            </p:spPr>
            <p:txBody>
              <a:bodyPr anchor="ctr">
                <a:spAutoFit/>
              </a:bodyPr>
              <a:lstStyle/>
              <a:p>
                <a:endParaRPr lang="ru-RU" i="0">
                  <a:latin typeface="Arial" charset="0"/>
                </a:endParaRPr>
              </a:p>
            </p:txBody>
          </p:sp>
          <p:grpSp>
            <p:nvGrpSpPr>
              <p:cNvPr id="34" name="Group 11"/>
              <p:cNvGrpSpPr>
                <a:grpSpLocks/>
              </p:cNvGrpSpPr>
              <p:nvPr/>
            </p:nvGrpSpPr>
            <p:grpSpPr bwMode="auto">
              <a:xfrm>
                <a:off x="2004" y="3978"/>
                <a:ext cx="1738" cy="346"/>
                <a:chOff x="2004" y="3978"/>
                <a:chExt cx="1738" cy="346"/>
              </a:xfrm>
            </p:grpSpPr>
            <p:sp>
              <p:nvSpPr>
                <p:cNvPr id="35" name="AutoShape 12"/>
                <p:cNvSpPr>
                  <a:spLocks noChangeArrowheads="1"/>
                </p:cNvSpPr>
                <p:nvPr/>
              </p:nvSpPr>
              <p:spPr bwMode="auto">
                <a:xfrm rot="10800000">
                  <a:off x="2004" y="3978"/>
                  <a:ext cx="1737" cy="346"/>
                </a:xfrm>
                <a:prstGeom prst="roundRect">
                  <a:avLst>
                    <a:gd name="adj" fmla="val 50000"/>
                  </a:avLst>
                </a:prstGeom>
                <a:solidFill>
                  <a:srgbClr val="008000"/>
                </a:solidFill>
                <a:ln w="9525" algn="ctr">
                  <a:noFill/>
                  <a:round/>
                  <a:headEnd/>
                  <a:tailEnd/>
                </a:ln>
              </p:spPr>
              <p:txBody>
                <a:bodyPr rot="10800000" wrap="none" anchor="ctr"/>
                <a:lstStyle/>
                <a:p>
                  <a:pPr algn="ctr" latinLnBrk="1"/>
                  <a:endParaRPr kumimoji="1" lang="ru-RU" sz="800" i="0">
                    <a:solidFill>
                      <a:srgbClr val="660066"/>
                    </a:solidFill>
                    <a:latin typeface="Arial" charset="0"/>
                    <a:ea typeface="굴림" pitchFamily="50" charset="-127"/>
                  </a:endParaRPr>
                </a:p>
              </p:txBody>
            </p:sp>
            <p:sp>
              <p:nvSpPr>
                <p:cNvPr id="36" name="AutoShape 13"/>
                <p:cNvSpPr>
                  <a:spLocks noChangeArrowheads="1"/>
                </p:cNvSpPr>
                <p:nvPr/>
              </p:nvSpPr>
              <p:spPr bwMode="auto">
                <a:xfrm rot="10800000">
                  <a:off x="2005" y="4150"/>
                  <a:ext cx="1737" cy="173"/>
                </a:xfrm>
                <a:prstGeom prst="roundRect">
                  <a:avLst>
                    <a:gd name="adj" fmla="val 0"/>
                  </a:avLst>
                </a:prstGeom>
                <a:solidFill>
                  <a:srgbClr val="008000"/>
                </a:solidFill>
                <a:ln w="9525" algn="ctr">
                  <a:noFill/>
                  <a:round/>
                  <a:headEnd/>
                  <a:tailEnd/>
                </a:ln>
              </p:spPr>
              <p:txBody>
                <a:bodyPr wrap="none" anchor="ctr"/>
                <a:lstStyle/>
                <a:p>
                  <a:endParaRPr lang="ru-RU" i="0">
                    <a:latin typeface="Arial" charset="0"/>
                  </a:endParaRPr>
                </a:p>
              </p:txBody>
            </p:sp>
          </p:grpSp>
        </p:grpSp>
        <p:grpSp>
          <p:nvGrpSpPr>
            <p:cNvPr id="12" name="Group 14"/>
            <p:cNvGrpSpPr>
              <a:grpSpLocks/>
            </p:cNvGrpSpPr>
            <p:nvPr/>
          </p:nvGrpSpPr>
          <p:grpSpPr bwMode="auto">
            <a:xfrm rot="20700000" flipH="1">
              <a:off x="2064" y="4033"/>
              <a:ext cx="405" cy="401"/>
              <a:chOff x="2402" y="217"/>
              <a:chExt cx="505" cy="506"/>
            </a:xfrm>
          </p:grpSpPr>
          <p:sp>
            <p:nvSpPr>
              <p:cNvPr id="13" name="Freeform 15"/>
              <p:cNvSpPr>
                <a:spLocks/>
              </p:cNvSpPr>
              <p:nvPr/>
            </p:nvSpPr>
            <p:spPr bwMode="auto">
              <a:xfrm>
                <a:off x="2792" y="495"/>
                <a:ext cx="114" cy="161"/>
              </a:xfrm>
              <a:custGeom>
                <a:avLst/>
                <a:gdLst>
                  <a:gd name="T0" fmla="*/ 1 w 228"/>
                  <a:gd name="T1" fmla="*/ 1 h 322"/>
                  <a:gd name="T2" fmla="*/ 1 w 228"/>
                  <a:gd name="T3" fmla="*/ 1 h 322"/>
                  <a:gd name="T4" fmla="*/ 1 w 228"/>
                  <a:gd name="T5" fmla="*/ 1 h 322"/>
                  <a:gd name="T6" fmla="*/ 1 w 228"/>
                  <a:gd name="T7" fmla="*/ 1 h 322"/>
                  <a:gd name="T8" fmla="*/ 1 w 228"/>
                  <a:gd name="T9" fmla="*/ 1 h 322"/>
                  <a:gd name="T10" fmla="*/ 1 w 228"/>
                  <a:gd name="T11" fmla="*/ 1 h 322"/>
                  <a:gd name="T12" fmla="*/ 1 w 228"/>
                  <a:gd name="T13" fmla="*/ 1 h 322"/>
                  <a:gd name="T14" fmla="*/ 1 w 228"/>
                  <a:gd name="T15" fmla="*/ 1 h 322"/>
                  <a:gd name="T16" fmla="*/ 1 w 228"/>
                  <a:gd name="T17" fmla="*/ 1 h 322"/>
                  <a:gd name="T18" fmla="*/ 1 w 228"/>
                  <a:gd name="T19" fmla="*/ 1 h 322"/>
                  <a:gd name="T20" fmla="*/ 1 w 228"/>
                  <a:gd name="T21" fmla="*/ 1 h 322"/>
                  <a:gd name="T22" fmla="*/ 1 w 228"/>
                  <a:gd name="T23" fmla="*/ 1 h 322"/>
                  <a:gd name="T24" fmla="*/ 1 w 228"/>
                  <a:gd name="T25" fmla="*/ 1 h 322"/>
                  <a:gd name="T26" fmla="*/ 1 w 228"/>
                  <a:gd name="T27" fmla="*/ 1 h 322"/>
                  <a:gd name="T28" fmla="*/ 1 w 228"/>
                  <a:gd name="T29" fmla="*/ 1 h 322"/>
                  <a:gd name="T30" fmla="*/ 1 w 228"/>
                  <a:gd name="T31" fmla="*/ 1 h 322"/>
                  <a:gd name="T32" fmla="*/ 1 w 228"/>
                  <a:gd name="T33" fmla="*/ 1 h 322"/>
                  <a:gd name="T34" fmla="*/ 1 w 228"/>
                  <a:gd name="T35" fmla="*/ 1 h 322"/>
                  <a:gd name="T36" fmla="*/ 1 w 228"/>
                  <a:gd name="T37" fmla="*/ 1 h 322"/>
                  <a:gd name="T38" fmla="*/ 1 w 228"/>
                  <a:gd name="T39" fmla="*/ 1 h 322"/>
                  <a:gd name="T40" fmla="*/ 1 w 228"/>
                  <a:gd name="T41" fmla="*/ 1 h 322"/>
                  <a:gd name="T42" fmla="*/ 1 w 228"/>
                  <a:gd name="T43" fmla="*/ 1 h 322"/>
                  <a:gd name="T44" fmla="*/ 1 w 228"/>
                  <a:gd name="T45" fmla="*/ 1 h 322"/>
                  <a:gd name="T46" fmla="*/ 1 w 228"/>
                  <a:gd name="T47" fmla="*/ 1 h 322"/>
                  <a:gd name="T48" fmla="*/ 0 w 228"/>
                  <a:gd name="T49" fmla="*/ 1 h 322"/>
                  <a:gd name="T50" fmla="*/ 1 w 228"/>
                  <a:gd name="T51" fmla="*/ 1 h 322"/>
                  <a:gd name="T52" fmla="*/ 1 w 228"/>
                  <a:gd name="T53" fmla="*/ 1 h 322"/>
                  <a:gd name="T54" fmla="*/ 1 w 228"/>
                  <a:gd name="T55" fmla="*/ 1 h 322"/>
                  <a:gd name="T56" fmla="*/ 1 w 228"/>
                  <a:gd name="T57" fmla="*/ 1 h 322"/>
                  <a:gd name="T58" fmla="*/ 1 w 228"/>
                  <a:gd name="T59" fmla="*/ 1 h 322"/>
                  <a:gd name="T60" fmla="*/ 1 w 228"/>
                  <a:gd name="T61" fmla="*/ 1 h 322"/>
                  <a:gd name="T62" fmla="*/ 1 w 228"/>
                  <a:gd name="T63" fmla="*/ 1 h 322"/>
                  <a:gd name="T64" fmla="*/ 1 w 228"/>
                  <a:gd name="T65" fmla="*/ 1 h 322"/>
                  <a:gd name="T66" fmla="*/ 1 w 228"/>
                  <a:gd name="T67" fmla="*/ 1 h 322"/>
                  <a:gd name="T68" fmla="*/ 1 w 228"/>
                  <a:gd name="T69" fmla="*/ 1 h 322"/>
                  <a:gd name="T70" fmla="*/ 1 w 228"/>
                  <a:gd name="T71" fmla="*/ 1 h 322"/>
                  <a:gd name="T72" fmla="*/ 1 w 228"/>
                  <a:gd name="T73" fmla="*/ 1 h 322"/>
                  <a:gd name="T74" fmla="*/ 1 w 228"/>
                  <a:gd name="T75" fmla="*/ 1 h 322"/>
                  <a:gd name="T76" fmla="*/ 1 w 228"/>
                  <a:gd name="T77" fmla="*/ 1 h 322"/>
                  <a:gd name="T78" fmla="*/ 1 w 228"/>
                  <a:gd name="T79" fmla="*/ 1 h 322"/>
                  <a:gd name="T80" fmla="*/ 1 w 228"/>
                  <a:gd name="T81" fmla="*/ 1 h 322"/>
                  <a:gd name="T82" fmla="*/ 1 w 228"/>
                  <a:gd name="T83" fmla="*/ 1 h 322"/>
                  <a:gd name="T84" fmla="*/ 1 w 228"/>
                  <a:gd name="T85" fmla="*/ 1 h 322"/>
                  <a:gd name="T86" fmla="*/ 1 w 228"/>
                  <a:gd name="T87" fmla="*/ 1 h 322"/>
                  <a:gd name="T88" fmla="*/ 1 w 228"/>
                  <a:gd name="T89" fmla="*/ 1 h 322"/>
                  <a:gd name="T90" fmla="*/ 1 w 228"/>
                  <a:gd name="T91" fmla="*/ 1 h 322"/>
                  <a:gd name="T92" fmla="*/ 1 w 228"/>
                  <a:gd name="T93" fmla="*/ 1 h 322"/>
                  <a:gd name="T94" fmla="*/ 1 w 228"/>
                  <a:gd name="T95" fmla="*/ 1 h 322"/>
                  <a:gd name="T96" fmla="*/ 1 w 228"/>
                  <a:gd name="T97" fmla="*/ 1 h 322"/>
                  <a:gd name="T98" fmla="*/ 1 w 228"/>
                  <a:gd name="T99" fmla="*/ 1 h 322"/>
                  <a:gd name="T100" fmla="*/ 1 w 228"/>
                  <a:gd name="T101" fmla="*/ 1 h 322"/>
                  <a:gd name="T102" fmla="*/ 1 w 228"/>
                  <a:gd name="T103" fmla="*/ 1 h 322"/>
                  <a:gd name="T104" fmla="*/ 1 w 228"/>
                  <a:gd name="T105" fmla="*/ 1 h 322"/>
                  <a:gd name="T106" fmla="*/ 1 w 228"/>
                  <a:gd name="T107" fmla="*/ 1 h 322"/>
                  <a:gd name="T108" fmla="*/ 1 w 228"/>
                  <a:gd name="T109" fmla="*/ 1 h 322"/>
                  <a:gd name="T110" fmla="*/ 1 w 228"/>
                  <a:gd name="T111" fmla="*/ 1 h 322"/>
                  <a:gd name="T112" fmla="*/ 1 w 228"/>
                  <a:gd name="T113" fmla="*/ 0 h 322"/>
                  <a:gd name="T114" fmla="*/ 1 w 228"/>
                  <a:gd name="T115" fmla="*/ 1 h 322"/>
                  <a:gd name="T116" fmla="*/ 1 w 228"/>
                  <a:gd name="T117" fmla="*/ 1 h 322"/>
                  <a:gd name="T118" fmla="*/ 1 w 228"/>
                  <a:gd name="T119" fmla="*/ 1 h 322"/>
                  <a:gd name="T120" fmla="*/ 1 w 228"/>
                  <a:gd name="T121" fmla="*/ 1 h 3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322"/>
                  <a:gd name="T185" fmla="*/ 228 w 228"/>
                  <a:gd name="T186" fmla="*/ 322 h 3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322">
                    <a:moveTo>
                      <a:pt x="206" y="103"/>
                    </a:moveTo>
                    <a:lnTo>
                      <a:pt x="199" y="123"/>
                    </a:lnTo>
                    <a:lnTo>
                      <a:pt x="193" y="142"/>
                    </a:lnTo>
                    <a:lnTo>
                      <a:pt x="184" y="162"/>
                    </a:lnTo>
                    <a:lnTo>
                      <a:pt x="175" y="180"/>
                    </a:lnTo>
                    <a:lnTo>
                      <a:pt x="166" y="199"/>
                    </a:lnTo>
                    <a:lnTo>
                      <a:pt x="156" y="216"/>
                    </a:lnTo>
                    <a:lnTo>
                      <a:pt x="144" y="233"/>
                    </a:lnTo>
                    <a:lnTo>
                      <a:pt x="133" y="249"/>
                    </a:lnTo>
                    <a:lnTo>
                      <a:pt x="123" y="256"/>
                    </a:lnTo>
                    <a:lnTo>
                      <a:pt x="114" y="263"/>
                    </a:lnTo>
                    <a:lnTo>
                      <a:pt x="105" y="270"/>
                    </a:lnTo>
                    <a:lnTo>
                      <a:pt x="96" y="277"/>
                    </a:lnTo>
                    <a:lnTo>
                      <a:pt x="85" y="284"/>
                    </a:lnTo>
                    <a:lnTo>
                      <a:pt x="75" y="290"/>
                    </a:lnTo>
                    <a:lnTo>
                      <a:pt x="65" y="295"/>
                    </a:lnTo>
                    <a:lnTo>
                      <a:pt x="53" y="301"/>
                    </a:lnTo>
                    <a:lnTo>
                      <a:pt x="46" y="305"/>
                    </a:lnTo>
                    <a:lnTo>
                      <a:pt x="40" y="307"/>
                    </a:lnTo>
                    <a:lnTo>
                      <a:pt x="34" y="309"/>
                    </a:lnTo>
                    <a:lnTo>
                      <a:pt x="27" y="313"/>
                    </a:lnTo>
                    <a:lnTo>
                      <a:pt x="21" y="315"/>
                    </a:lnTo>
                    <a:lnTo>
                      <a:pt x="14" y="317"/>
                    </a:lnTo>
                    <a:lnTo>
                      <a:pt x="7" y="320"/>
                    </a:lnTo>
                    <a:lnTo>
                      <a:pt x="0" y="322"/>
                    </a:lnTo>
                    <a:lnTo>
                      <a:pt x="8" y="310"/>
                    </a:lnTo>
                    <a:lnTo>
                      <a:pt x="16" y="299"/>
                    </a:lnTo>
                    <a:lnTo>
                      <a:pt x="24" y="287"/>
                    </a:lnTo>
                    <a:lnTo>
                      <a:pt x="31" y="275"/>
                    </a:lnTo>
                    <a:lnTo>
                      <a:pt x="38" y="263"/>
                    </a:lnTo>
                    <a:lnTo>
                      <a:pt x="45" y="250"/>
                    </a:lnTo>
                    <a:lnTo>
                      <a:pt x="52" y="238"/>
                    </a:lnTo>
                    <a:lnTo>
                      <a:pt x="59" y="225"/>
                    </a:lnTo>
                    <a:lnTo>
                      <a:pt x="69" y="203"/>
                    </a:lnTo>
                    <a:lnTo>
                      <a:pt x="78" y="181"/>
                    </a:lnTo>
                    <a:lnTo>
                      <a:pt x="87" y="159"/>
                    </a:lnTo>
                    <a:lnTo>
                      <a:pt x="95" y="138"/>
                    </a:lnTo>
                    <a:lnTo>
                      <a:pt x="102" y="115"/>
                    </a:lnTo>
                    <a:lnTo>
                      <a:pt x="108" y="93"/>
                    </a:lnTo>
                    <a:lnTo>
                      <a:pt x="114" y="70"/>
                    </a:lnTo>
                    <a:lnTo>
                      <a:pt x="119" y="48"/>
                    </a:lnTo>
                    <a:lnTo>
                      <a:pt x="127" y="45"/>
                    </a:lnTo>
                    <a:lnTo>
                      <a:pt x="136" y="44"/>
                    </a:lnTo>
                    <a:lnTo>
                      <a:pt x="144" y="42"/>
                    </a:lnTo>
                    <a:lnTo>
                      <a:pt x="152" y="38"/>
                    </a:lnTo>
                    <a:lnTo>
                      <a:pt x="160" y="36"/>
                    </a:lnTo>
                    <a:lnTo>
                      <a:pt x="167" y="34"/>
                    </a:lnTo>
                    <a:lnTo>
                      <a:pt x="175" y="30"/>
                    </a:lnTo>
                    <a:lnTo>
                      <a:pt x="182" y="27"/>
                    </a:lnTo>
                    <a:lnTo>
                      <a:pt x="189" y="24"/>
                    </a:lnTo>
                    <a:lnTo>
                      <a:pt x="195" y="21"/>
                    </a:lnTo>
                    <a:lnTo>
                      <a:pt x="201" y="18"/>
                    </a:lnTo>
                    <a:lnTo>
                      <a:pt x="207" y="14"/>
                    </a:lnTo>
                    <a:lnTo>
                      <a:pt x="212" y="11"/>
                    </a:lnTo>
                    <a:lnTo>
                      <a:pt x="218" y="7"/>
                    </a:lnTo>
                    <a:lnTo>
                      <a:pt x="224" y="4"/>
                    </a:lnTo>
                    <a:lnTo>
                      <a:pt x="228" y="0"/>
                    </a:lnTo>
                    <a:lnTo>
                      <a:pt x="225" y="26"/>
                    </a:lnTo>
                    <a:lnTo>
                      <a:pt x="220" y="51"/>
                    </a:lnTo>
                    <a:lnTo>
                      <a:pt x="214" y="78"/>
                    </a:lnTo>
                    <a:lnTo>
                      <a:pt x="206" y="103"/>
                    </a:lnTo>
                    <a:close/>
                  </a:path>
                </a:pathLst>
              </a:custGeom>
              <a:solidFill>
                <a:srgbClr val="92DA8C">
                  <a:alpha val="29019"/>
                </a:srgbClr>
              </a:solidFill>
              <a:ln w="9525">
                <a:noFill/>
                <a:round/>
                <a:headEnd/>
                <a:tailEnd/>
              </a:ln>
            </p:spPr>
            <p:txBody>
              <a:bodyPr/>
              <a:lstStyle/>
              <a:p>
                <a:endParaRPr lang="ru-RU"/>
              </a:p>
            </p:txBody>
          </p:sp>
          <p:sp>
            <p:nvSpPr>
              <p:cNvPr id="14" name="Freeform 16"/>
              <p:cNvSpPr>
                <a:spLocks/>
              </p:cNvSpPr>
              <p:nvPr/>
            </p:nvSpPr>
            <p:spPr bwMode="auto">
              <a:xfrm>
                <a:off x="2635" y="685"/>
                <a:ext cx="98" cy="38"/>
              </a:xfrm>
              <a:custGeom>
                <a:avLst/>
                <a:gdLst>
                  <a:gd name="T0" fmla="*/ 0 w 197"/>
                  <a:gd name="T1" fmla="*/ 0 h 77"/>
                  <a:gd name="T2" fmla="*/ 0 w 197"/>
                  <a:gd name="T3" fmla="*/ 0 h 77"/>
                  <a:gd name="T4" fmla="*/ 0 w 197"/>
                  <a:gd name="T5" fmla="*/ 0 h 77"/>
                  <a:gd name="T6" fmla="*/ 0 w 197"/>
                  <a:gd name="T7" fmla="*/ 0 h 77"/>
                  <a:gd name="T8" fmla="*/ 0 w 197"/>
                  <a:gd name="T9" fmla="*/ 0 h 77"/>
                  <a:gd name="T10" fmla="*/ 0 w 197"/>
                  <a:gd name="T11" fmla="*/ 0 h 77"/>
                  <a:gd name="T12" fmla="*/ 0 w 197"/>
                  <a:gd name="T13" fmla="*/ 0 h 77"/>
                  <a:gd name="T14" fmla="*/ 0 w 197"/>
                  <a:gd name="T15" fmla="*/ 0 h 77"/>
                  <a:gd name="T16" fmla="*/ 0 w 197"/>
                  <a:gd name="T17" fmla="*/ 0 h 77"/>
                  <a:gd name="T18" fmla="*/ 0 w 197"/>
                  <a:gd name="T19" fmla="*/ 0 h 77"/>
                  <a:gd name="T20" fmla="*/ 0 w 197"/>
                  <a:gd name="T21" fmla="*/ 0 h 77"/>
                  <a:gd name="T22" fmla="*/ 0 w 197"/>
                  <a:gd name="T23" fmla="*/ 0 h 77"/>
                  <a:gd name="T24" fmla="*/ 0 w 197"/>
                  <a:gd name="T25" fmla="*/ 0 h 77"/>
                  <a:gd name="T26" fmla="*/ 0 w 197"/>
                  <a:gd name="T27" fmla="*/ 0 h 77"/>
                  <a:gd name="T28" fmla="*/ 0 w 197"/>
                  <a:gd name="T29" fmla="*/ 0 h 77"/>
                  <a:gd name="T30" fmla="*/ 0 w 197"/>
                  <a:gd name="T31" fmla="*/ 0 h 77"/>
                  <a:gd name="T32" fmla="*/ 0 w 197"/>
                  <a:gd name="T33" fmla="*/ 0 h 77"/>
                  <a:gd name="T34" fmla="*/ 0 w 197"/>
                  <a:gd name="T35" fmla="*/ 0 h 77"/>
                  <a:gd name="T36" fmla="*/ 0 w 197"/>
                  <a:gd name="T37" fmla="*/ 0 h 77"/>
                  <a:gd name="T38" fmla="*/ 0 w 197"/>
                  <a:gd name="T39" fmla="*/ 0 h 77"/>
                  <a:gd name="T40" fmla="*/ 0 w 197"/>
                  <a:gd name="T41" fmla="*/ 0 h 77"/>
                  <a:gd name="T42" fmla="*/ 0 w 197"/>
                  <a:gd name="T43" fmla="*/ 0 h 77"/>
                  <a:gd name="T44" fmla="*/ 0 w 197"/>
                  <a:gd name="T45" fmla="*/ 0 h 77"/>
                  <a:gd name="T46" fmla="*/ 0 w 197"/>
                  <a:gd name="T47" fmla="*/ 0 h 77"/>
                  <a:gd name="T48" fmla="*/ 0 w 197"/>
                  <a:gd name="T49" fmla="*/ 0 h 77"/>
                  <a:gd name="T50" fmla="*/ 0 w 197"/>
                  <a:gd name="T51" fmla="*/ 0 h 77"/>
                  <a:gd name="T52" fmla="*/ 0 w 197"/>
                  <a:gd name="T53" fmla="*/ 0 h 77"/>
                  <a:gd name="T54" fmla="*/ 0 w 197"/>
                  <a:gd name="T55" fmla="*/ 0 h 77"/>
                  <a:gd name="T56" fmla="*/ 0 w 197"/>
                  <a:gd name="T57" fmla="*/ 0 h 77"/>
                  <a:gd name="T58" fmla="*/ 0 w 197"/>
                  <a:gd name="T59" fmla="*/ 0 h 77"/>
                  <a:gd name="T60" fmla="*/ 0 w 197"/>
                  <a:gd name="T61" fmla="*/ 0 h 77"/>
                  <a:gd name="T62" fmla="*/ 0 w 197"/>
                  <a:gd name="T63" fmla="*/ 0 h 77"/>
                  <a:gd name="T64" fmla="*/ 0 w 197"/>
                  <a:gd name="T65" fmla="*/ 0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
                  <a:gd name="T100" fmla="*/ 0 h 77"/>
                  <a:gd name="T101" fmla="*/ 197 w 197"/>
                  <a:gd name="T102" fmla="*/ 77 h 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 h="77">
                    <a:moveTo>
                      <a:pt x="97" y="73"/>
                    </a:moveTo>
                    <a:lnTo>
                      <a:pt x="85" y="74"/>
                    </a:lnTo>
                    <a:lnTo>
                      <a:pt x="72" y="76"/>
                    </a:lnTo>
                    <a:lnTo>
                      <a:pt x="61" y="76"/>
                    </a:lnTo>
                    <a:lnTo>
                      <a:pt x="48" y="77"/>
                    </a:lnTo>
                    <a:lnTo>
                      <a:pt x="37" y="77"/>
                    </a:lnTo>
                    <a:lnTo>
                      <a:pt x="24" y="77"/>
                    </a:lnTo>
                    <a:lnTo>
                      <a:pt x="13" y="77"/>
                    </a:lnTo>
                    <a:lnTo>
                      <a:pt x="0" y="76"/>
                    </a:lnTo>
                    <a:lnTo>
                      <a:pt x="7" y="66"/>
                    </a:lnTo>
                    <a:lnTo>
                      <a:pt x="13" y="57"/>
                    </a:lnTo>
                    <a:lnTo>
                      <a:pt x="19" y="48"/>
                    </a:lnTo>
                    <a:lnTo>
                      <a:pt x="26" y="39"/>
                    </a:lnTo>
                    <a:lnTo>
                      <a:pt x="33" y="30"/>
                    </a:lnTo>
                    <a:lnTo>
                      <a:pt x="40" y="19"/>
                    </a:lnTo>
                    <a:lnTo>
                      <a:pt x="47" y="10"/>
                    </a:lnTo>
                    <a:lnTo>
                      <a:pt x="54" y="0"/>
                    </a:lnTo>
                    <a:lnTo>
                      <a:pt x="72" y="2"/>
                    </a:lnTo>
                    <a:lnTo>
                      <a:pt x="90" y="4"/>
                    </a:lnTo>
                    <a:lnTo>
                      <a:pt x="108" y="5"/>
                    </a:lnTo>
                    <a:lnTo>
                      <a:pt x="127" y="6"/>
                    </a:lnTo>
                    <a:lnTo>
                      <a:pt x="144" y="6"/>
                    </a:lnTo>
                    <a:lnTo>
                      <a:pt x="162" y="6"/>
                    </a:lnTo>
                    <a:lnTo>
                      <a:pt x="180" y="6"/>
                    </a:lnTo>
                    <a:lnTo>
                      <a:pt x="197" y="5"/>
                    </a:lnTo>
                    <a:lnTo>
                      <a:pt x="185" y="15"/>
                    </a:lnTo>
                    <a:lnTo>
                      <a:pt x="174" y="24"/>
                    </a:lnTo>
                    <a:lnTo>
                      <a:pt x="161" y="33"/>
                    </a:lnTo>
                    <a:lnTo>
                      <a:pt x="150" y="41"/>
                    </a:lnTo>
                    <a:lnTo>
                      <a:pt x="137" y="50"/>
                    </a:lnTo>
                    <a:lnTo>
                      <a:pt x="123" y="58"/>
                    </a:lnTo>
                    <a:lnTo>
                      <a:pt x="110" y="65"/>
                    </a:lnTo>
                    <a:lnTo>
                      <a:pt x="97" y="73"/>
                    </a:lnTo>
                    <a:close/>
                  </a:path>
                </a:pathLst>
              </a:custGeom>
              <a:solidFill>
                <a:srgbClr val="92DA8C">
                  <a:alpha val="29019"/>
                </a:srgbClr>
              </a:solidFill>
              <a:ln w="9525">
                <a:noFill/>
                <a:round/>
                <a:headEnd/>
                <a:tailEnd/>
              </a:ln>
            </p:spPr>
            <p:txBody>
              <a:bodyPr/>
              <a:lstStyle/>
              <a:p>
                <a:endParaRPr lang="ru-RU"/>
              </a:p>
            </p:txBody>
          </p:sp>
          <p:sp>
            <p:nvSpPr>
              <p:cNvPr id="15" name="Freeform 17"/>
              <p:cNvSpPr>
                <a:spLocks/>
              </p:cNvSpPr>
              <p:nvPr/>
            </p:nvSpPr>
            <p:spPr bwMode="auto">
              <a:xfrm>
                <a:off x="2674" y="519"/>
                <a:ext cx="155" cy="148"/>
              </a:xfrm>
              <a:custGeom>
                <a:avLst/>
                <a:gdLst>
                  <a:gd name="T0" fmla="*/ 0 w 310"/>
                  <a:gd name="T1" fmla="*/ 1 h 296"/>
                  <a:gd name="T2" fmla="*/ 1 w 310"/>
                  <a:gd name="T3" fmla="*/ 1 h 296"/>
                  <a:gd name="T4" fmla="*/ 1 w 310"/>
                  <a:gd name="T5" fmla="*/ 1 h 296"/>
                  <a:gd name="T6" fmla="*/ 1 w 310"/>
                  <a:gd name="T7" fmla="*/ 1 h 296"/>
                  <a:gd name="T8" fmla="*/ 1 w 310"/>
                  <a:gd name="T9" fmla="*/ 1 h 296"/>
                  <a:gd name="T10" fmla="*/ 1 w 310"/>
                  <a:gd name="T11" fmla="*/ 1 h 296"/>
                  <a:gd name="T12" fmla="*/ 1 w 310"/>
                  <a:gd name="T13" fmla="*/ 1 h 296"/>
                  <a:gd name="T14" fmla="*/ 1 w 310"/>
                  <a:gd name="T15" fmla="*/ 1 h 296"/>
                  <a:gd name="T16" fmla="*/ 1 w 310"/>
                  <a:gd name="T17" fmla="*/ 1 h 296"/>
                  <a:gd name="T18" fmla="*/ 1 w 310"/>
                  <a:gd name="T19" fmla="*/ 1 h 296"/>
                  <a:gd name="T20" fmla="*/ 1 w 310"/>
                  <a:gd name="T21" fmla="*/ 1 h 296"/>
                  <a:gd name="T22" fmla="*/ 1 w 310"/>
                  <a:gd name="T23" fmla="*/ 1 h 296"/>
                  <a:gd name="T24" fmla="*/ 1 w 310"/>
                  <a:gd name="T25" fmla="*/ 1 h 296"/>
                  <a:gd name="T26" fmla="*/ 1 w 310"/>
                  <a:gd name="T27" fmla="*/ 1 h 296"/>
                  <a:gd name="T28" fmla="*/ 1 w 310"/>
                  <a:gd name="T29" fmla="*/ 1 h 296"/>
                  <a:gd name="T30" fmla="*/ 1 w 310"/>
                  <a:gd name="T31" fmla="*/ 1 h 296"/>
                  <a:gd name="T32" fmla="*/ 1 w 310"/>
                  <a:gd name="T33" fmla="*/ 0 h 296"/>
                  <a:gd name="T34" fmla="*/ 1 w 310"/>
                  <a:gd name="T35" fmla="*/ 1 h 296"/>
                  <a:gd name="T36" fmla="*/ 1 w 310"/>
                  <a:gd name="T37" fmla="*/ 1 h 296"/>
                  <a:gd name="T38" fmla="*/ 1 w 310"/>
                  <a:gd name="T39" fmla="*/ 1 h 296"/>
                  <a:gd name="T40" fmla="*/ 1 w 310"/>
                  <a:gd name="T41" fmla="*/ 1 h 296"/>
                  <a:gd name="T42" fmla="*/ 1 w 310"/>
                  <a:gd name="T43" fmla="*/ 1 h 296"/>
                  <a:gd name="T44" fmla="*/ 1 w 310"/>
                  <a:gd name="T45" fmla="*/ 1 h 296"/>
                  <a:gd name="T46" fmla="*/ 1 w 310"/>
                  <a:gd name="T47" fmla="*/ 1 h 296"/>
                  <a:gd name="T48" fmla="*/ 1 w 310"/>
                  <a:gd name="T49" fmla="*/ 1 h 296"/>
                  <a:gd name="T50" fmla="*/ 1 w 310"/>
                  <a:gd name="T51" fmla="*/ 1 h 296"/>
                  <a:gd name="T52" fmla="*/ 1 w 310"/>
                  <a:gd name="T53" fmla="*/ 1 h 296"/>
                  <a:gd name="T54" fmla="*/ 1 w 310"/>
                  <a:gd name="T55" fmla="*/ 1 h 296"/>
                  <a:gd name="T56" fmla="*/ 1 w 310"/>
                  <a:gd name="T57" fmla="*/ 1 h 296"/>
                  <a:gd name="T58" fmla="*/ 1 w 310"/>
                  <a:gd name="T59" fmla="*/ 1 h 296"/>
                  <a:gd name="T60" fmla="*/ 1 w 310"/>
                  <a:gd name="T61" fmla="*/ 1 h 296"/>
                  <a:gd name="T62" fmla="*/ 1 w 310"/>
                  <a:gd name="T63" fmla="*/ 1 h 296"/>
                  <a:gd name="T64" fmla="*/ 1 w 310"/>
                  <a:gd name="T65" fmla="*/ 1 h 296"/>
                  <a:gd name="T66" fmla="*/ 1 w 310"/>
                  <a:gd name="T67" fmla="*/ 1 h 296"/>
                  <a:gd name="T68" fmla="*/ 1 w 310"/>
                  <a:gd name="T69" fmla="*/ 1 h 296"/>
                  <a:gd name="T70" fmla="*/ 1 w 310"/>
                  <a:gd name="T71" fmla="*/ 1 h 296"/>
                  <a:gd name="T72" fmla="*/ 1 w 310"/>
                  <a:gd name="T73" fmla="*/ 1 h 296"/>
                  <a:gd name="T74" fmla="*/ 1 w 310"/>
                  <a:gd name="T75" fmla="*/ 1 h 296"/>
                  <a:gd name="T76" fmla="*/ 1 w 310"/>
                  <a:gd name="T77" fmla="*/ 1 h 296"/>
                  <a:gd name="T78" fmla="*/ 1 w 310"/>
                  <a:gd name="T79" fmla="*/ 1 h 296"/>
                  <a:gd name="T80" fmla="*/ 1 w 310"/>
                  <a:gd name="T81" fmla="*/ 1 h 296"/>
                  <a:gd name="T82" fmla="*/ 1 w 310"/>
                  <a:gd name="T83" fmla="*/ 1 h 296"/>
                  <a:gd name="T84" fmla="*/ 1 w 310"/>
                  <a:gd name="T85" fmla="*/ 1 h 296"/>
                  <a:gd name="T86" fmla="*/ 1 w 310"/>
                  <a:gd name="T87" fmla="*/ 1 h 296"/>
                  <a:gd name="T88" fmla="*/ 1 w 310"/>
                  <a:gd name="T89" fmla="*/ 1 h 296"/>
                  <a:gd name="T90" fmla="*/ 1 w 310"/>
                  <a:gd name="T91" fmla="*/ 1 h 296"/>
                  <a:gd name="T92" fmla="*/ 1 w 310"/>
                  <a:gd name="T93" fmla="*/ 1 h 296"/>
                  <a:gd name="T94" fmla="*/ 1 w 310"/>
                  <a:gd name="T95" fmla="*/ 1 h 296"/>
                  <a:gd name="T96" fmla="*/ 1 w 310"/>
                  <a:gd name="T97" fmla="*/ 1 h 296"/>
                  <a:gd name="T98" fmla="*/ 1 w 310"/>
                  <a:gd name="T99" fmla="*/ 1 h 296"/>
                  <a:gd name="T100" fmla="*/ 1 w 310"/>
                  <a:gd name="T101" fmla="*/ 1 h 296"/>
                  <a:gd name="T102" fmla="*/ 1 w 310"/>
                  <a:gd name="T103" fmla="*/ 1 h 296"/>
                  <a:gd name="T104" fmla="*/ 1 w 310"/>
                  <a:gd name="T105" fmla="*/ 1 h 296"/>
                  <a:gd name="T106" fmla="*/ 1 w 310"/>
                  <a:gd name="T107" fmla="*/ 1 h 296"/>
                  <a:gd name="T108" fmla="*/ 1 w 310"/>
                  <a:gd name="T109" fmla="*/ 1 h 296"/>
                  <a:gd name="T110" fmla="*/ 1 w 310"/>
                  <a:gd name="T111" fmla="*/ 1 h 296"/>
                  <a:gd name="T112" fmla="*/ 0 w 310"/>
                  <a:gd name="T113" fmla="*/ 1 h 2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10"/>
                  <a:gd name="T172" fmla="*/ 0 h 296"/>
                  <a:gd name="T173" fmla="*/ 310 w 310"/>
                  <a:gd name="T174" fmla="*/ 296 h 2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10" h="296">
                    <a:moveTo>
                      <a:pt x="0" y="291"/>
                    </a:moveTo>
                    <a:lnTo>
                      <a:pt x="7" y="279"/>
                    </a:lnTo>
                    <a:lnTo>
                      <a:pt x="15" y="266"/>
                    </a:lnTo>
                    <a:lnTo>
                      <a:pt x="22" y="252"/>
                    </a:lnTo>
                    <a:lnTo>
                      <a:pt x="29" y="240"/>
                    </a:lnTo>
                    <a:lnTo>
                      <a:pt x="36" y="226"/>
                    </a:lnTo>
                    <a:lnTo>
                      <a:pt x="43" y="212"/>
                    </a:lnTo>
                    <a:lnTo>
                      <a:pt x="50" y="198"/>
                    </a:lnTo>
                    <a:lnTo>
                      <a:pt x="56" y="183"/>
                    </a:lnTo>
                    <a:lnTo>
                      <a:pt x="65" y="160"/>
                    </a:lnTo>
                    <a:lnTo>
                      <a:pt x="75" y="137"/>
                    </a:lnTo>
                    <a:lnTo>
                      <a:pt x="84" y="114"/>
                    </a:lnTo>
                    <a:lnTo>
                      <a:pt x="92" y="91"/>
                    </a:lnTo>
                    <a:lnTo>
                      <a:pt x="102" y="69"/>
                    </a:lnTo>
                    <a:lnTo>
                      <a:pt x="110" y="46"/>
                    </a:lnTo>
                    <a:lnTo>
                      <a:pt x="117" y="23"/>
                    </a:lnTo>
                    <a:lnTo>
                      <a:pt x="125" y="0"/>
                    </a:lnTo>
                    <a:lnTo>
                      <a:pt x="137" y="2"/>
                    </a:lnTo>
                    <a:lnTo>
                      <a:pt x="150" y="3"/>
                    </a:lnTo>
                    <a:lnTo>
                      <a:pt x="161" y="4"/>
                    </a:lnTo>
                    <a:lnTo>
                      <a:pt x="174" y="6"/>
                    </a:lnTo>
                    <a:lnTo>
                      <a:pt x="186" y="7"/>
                    </a:lnTo>
                    <a:lnTo>
                      <a:pt x="198" y="8"/>
                    </a:lnTo>
                    <a:lnTo>
                      <a:pt x="210" y="9"/>
                    </a:lnTo>
                    <a:lnTo>
                      <a:pt x="221" y="9"/>
                    </a:lnTo>
                    <a:lnTo>
                      <a:pt x="233" y="10"/>
                    </a:lnTo>
                    <a:lnTo>
                      <a:pt x="244" y="10"/>
                    </a:lnTo>
                    <a:lnTo>
                      <a:pt x="256" y="10"/>
                    </a:lnTo>
                    <a:lnTo>
                      <a:pt x="267" y="9"/>
                    </a:lnTo>
                    <a:lnTo>
                      <a:pt x="278" y="9"/>
                    </a:lnTo>
                    <a:lnTo>
                      <a:pt x="289" y="9"/>
                    </a:lnTo>
                    <a:lnTo>
                      <a:pt x="300" y="8"/>
                    </a:lnTo>
                    <a:lnTo>
                      <a:pt x="310" y="7"/>
                    </a:lnTo>
                    <a:lnTo>
                      <a:pt x="305" y="25"/>
                    </a:lnTo>
                    <a:lnTo>
                      <a:pt x="301" y="45"/>
                    </a:lnTo>
                    <a:lnTo>
                      <a:pt x="295" y="63"/>
                    </a:lnTo>
                    <a:lnTo>
                      <a:pt x="288" y="83"/>
                    </a:lnTo>
                    <a:lnTo>
                      <a:pt x="281" y="101"/>
                    </a:lnTo>
                    <a:lnTo>
                      <a:pt x="274" y="121"/>
                    </a:lnTo>
                    <a:lnTo>
                      <a:pt x="266" y="139"/>
                    </a:lnTo>
                    <a:lnTo>
                      <a:pt x="257" y="158"/>
                    </a:lnTo>
                    <a:lnTo>
                      <a:pt x="248" y="176"/>
                    </a:lnTo>
                    <a:lnTo>
                      <a:pt x="237" y="193"/>
                    </a:lnTo>
                    <a:lnTo>
                      <a:pt x="227" y="211"/>
                    </a:lnTo>
                    <a:lnTo>
                      <a:pt x="217" y="228"/>
                    </a:lnTo>
                    <a:lnTo>
                      <a:pt x="205" y="244"/>
                    </a:lnTo>
                    <a:lnTo>
                      <a:pt x="194" y="259"/>
                    </a:lnTo>
                    <a:lnTo>
                      <a:pt x="181" y="274"/>
                    </a:lnTo>
                    <a:lnTo>
                      <a:pt x="168" y="289"/>
                    </a:lnTo>
                    <a:lnTo>
                      <a:pt x="149" y="291"/>
                    </a:lnTo>
                    <a:lnTo>
                      <a:pt x="128" y="294"/>
                    </a:lnTo>
                    <a:lnTo>
                      <a:pt x="107" y="295"/>
                    </a:lnTo>
                    <a:lnTo>
                      <a:pt x="87" y="296"/>
                    </a:lnTo>
                    <a:lnTo>
                      <a:pt x="65" y="296"/>
                    </a:lnTo>
                    <a:lnTo>
                      <a:pt x="43" y="295"/>
                    </a:lnTo>
                    <a:lnTo>
                      <a:pt x="22" y="294"/>
                    </a:lnTo>
                    <a:lnTo>
                      <a:pt x="0" y="291"/>
                    </a:lnTo>
                    <a:close/>
                  </a:path>
                </a:pathLst>
              </a:custGeom>
              <a:solidFill>
                <a:srgbClr val="92DA8C">
                  <a:alpha val="29019"/>
                </a:srgbClr>
              </a:solidFill>
              <a:ln w="9525">
                <a:noFill/>
                <a:round/>
                <a:headEnd/>
                <a:tailEnd/>
              </a:ln>
            </p:spPr>
            <p:txBody>
              <a:bodyPr/>
              <a:lstStyle/>
              <a:p>
                <a:endParaRPr lang="ru-RU"/>
              </a:p>
            </p:txBody>
          </p:sp>
          <p:sp>
            <p:nvSpPr>
              <p:cNvPr id="16" name="Freeform 18"/>
              <p:cNvSpPr>
                <a:spLocks/>
              </p:cNvSpPr>
              <p:nvPr/>
            </p:nvSpPr>
            <p:spPr bwMode="auto">
              <a:xfrm>
                <a:off x="2448" y="396"/>
                <a:ext cx="114" cy="214"/>
              </a:xfrm>
              <a:custGeom>
                <a:avLst/>
                <a:gdLst>
                  <a:gd name="T0" fmla="*/ 1 w 228"/>
                  <a:gd name="T1" fmla="*/ 0 h 429"/>
                  <a:gd name="T2" fmla="*/ 1 w 228"/>
                  <a:gd name="T3" fmla="*/ 0 h 429"/>
                  <a:gd name="T4" fmla="*/ 1 w 228"/>
                  <a:gd name="T5" fmla="*/ 0 h 429"/>
                  <a:gd name="T6" fmla="*/ 1 w 228"/>
                  <a:gd name="T7" fmla="*/ 0 h 429"/>
                  <a:gd name="T8" fmla="*/ 1 w 228"/>
                  <a:gd name="T9" fmla="*/ 0 h 429"/>
                  <a:gd name="T10" fmla="*/ 1 w 228"/>
                  <a:gd name="T11" fmla="*/ 0 h 429"/>
                  <a:gd name="T12" fmla="*/ 1 w 228"/>
                  <a:gd name="T13" fmla="*/ 0 h 429"/>
                  <a:gd name="T14" fmla="*/ 1 w 228"/>
                  <a:gd name="T15" fmla="*/ 0 h 429"/>
                  <a:gd name="T16" fmla="*/ 1 w 228"/>
                  <a:gd name="T17" fmla="*/ 0 h 429"/>
                  <a:gd name="T18" fmla="*/ 1 w 228"/>
                  <a:gd name="T19" fmla="*/ 0 h 429"/>
                  <a:gd name="T20" fmla="*/ 1 w 228"/>
                  <a:gd name="T21" fmla="*/ 0 h 429"/>
                  <a:gd name="T22" fmla="*/ 1 w 228"/>
                  <a:gd name="T23" fmla="*/ 0 h 429"/>
                  <a:gd name="T24" fmla="*/ 1 w 228"/>
                  <a:gd name="T25" fmla="*/ 0 h 429"/>
                  <a:gd name="T26" fmla="*/ 1 w 228"/>
                  <a:gd name="T27" fmla="*/ 0 h 429"/>
                  <a:gd name="T28" fmla="*/ 1 w 228"/>
                  <a:gd name="T29" fmla="*/ 0 h 429"/>
                  <a:gd name="T30" fmla="*/ 1 w 228"/>
                  <a:gd name="T31" fmla="*/ 0 h 429"/>
                  <a:gd name="T32" fmla="*/ 1 w 228"/>
                  <a:gd name="T33" fmla="*/ 0 h 429"/>
                  <a:gd name="T34" fmla="*/ 1 w 228"/>
                  <a:gd name="T35" fmla="*/ 0 h 429"/>
                  <a:gd name="T36" fmla="*/ 1 w 228"/>
                  <a:gd name="T37" fmla="*/ 0 h 429"/>
                  <a:gd name="T38" fmla="*/ 1 w 228"/>
                  <a:gd name="T39" fmla="*/ 0 h 429"/>
                  <a:gd name="T40" fmla="*/ 1 w 228"/>
                  <a:gd name="T41" fmla="*/ 0 h 429"/>
                  <a:gd name="T42" fmla="*/ 1 w 228"/>
                  <a:gd name="T43" fmla="*/ 0 h 429"/>
                  <a:gd name="T44" fmla="*/ 1 w 228"/>
                  <a:gd name="T45" fmla="*/ 0 h 429"/>
                  <a:gd name="T46" fmla="*/ 1 w 228"/>
                  <a:gd name="T47" fmla="*/ 0 h 429"/>
                  <a:gd name="T48" fmla="*/ 1 w 228"/>
                  <a:gd name="T49" fmla="*/ 0 h 429"/>
                  <a:gd name="T50" fmla="*/ 1 w 228"/>
                  <a:gd name="T51" fmla="*/ 0 h 429"/>
                  <a:gd name="T52" fmla="*/ 1 w 228"/>
                  <a:gd name="T53" fmla="*/ 0 h 429"/>
                  <a:gd name="T54" fmla="*/ 1 w 228"/>
                  <a:gd name="T55" fmla="*/ 0 h 429"/>
                  <a:gd name="T56" fmla="*/ 1 w 228"/>
                  <a:gd name="T57" fmla="*/ 0 h 429"/>
                  <a:gd name="T58" fmla="*/ 1 w 228"/>
                  <a:gd name="T59" fmla="*/ 0 h 429"/>
                  <a:gd name="T60" fmla="*/ 1 w 228"/>
                  <a:gd name="T61" fmla="*/ 0 h 429"/>
                  <a:gd name="T62" fmla="*/ 1 w 228"/>
                  <a:gd name="T63" fmla="*/ 0 h 429"/>
                  <a:gd name="T64" fmla="*/ 1 w 228"/>
                  <a:gd name="T65" fmla="*/ 0 h 429"/>
                  <a:gd name="T66" fmla="*/ 1 w 228"/>
                  <a:gd name="T67" fmla="*/ 0 h 429"/>
                  <a:gd name="T68" fmla="*/ 1 w 228"/>
                  <a:gd name="T69" fmla="*/ 0 h 429"/>
                  <a:gd name="T70" fmla="*/ 1 w 228"/>
                  <a:gd name="T71" fmla="*/ 0 h 429"/>
                  <a:gd name="T72" fmla="*/ 0 w 228"/>
                  <a:gd name="T73" fmla="*/ 0 h 429"/>
                  <a:gd name="T74" fmla="*/ 0 w 228"/>
                  <a:gd name="T75" fmla="*/ 0 h 429"/>
                  <a:gd name="T76" fmla="*/ 1 w 228"/>
                  <a:gd name="T77" fmla="*/ 0 h 429"/>
                  <a:gd name="T78" fmla="*/ 1 w 228"/>
                  <a:gd name="T79" fmla="*/ 0 h 429"/>
                  <a:gd name="T80" fmla="*/ 1 w 228"/>
                  <a:gd name="T81" fmla="*/ 0 h 4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8"/>
                  <a:gd name="T124" fmla="*/ 0 h 429"/>
                  <a:gd name="T125" fmla="*/ 228 w 228"/>
                  <a:gd name="T126" fmla="*/ 429 h 4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8" h="429">
                    <a:moveTo>
                      <a:pt x="17" y="133"/>
                    </a:moveTo>
                    <a:lnTo>
                      <a:pt x="23" y="115"/>
                    </a:lnTo>
                    <a:lnTo>
                      <a:pt x="29" y="98"/>
                    </a:lnTo>
                    <a:lnTo>
                      <a:pt x="35" y="82"/>
                    </a:lnTo>
                    <a:lnTo>
                      <a:pt x="42" y="65"/>
                    </a:lnTo>
                    <a:lnTo>
                      <a:pt x="50" y="49"/>
                    </a:lnTo>
                    <a:lnTo>
                      <a:pt x="58" y="32"/>
                    </a:lnTo>
                    <a:lnTo>
                      <a:pt x="67" y="16"/>
                    </a:lnTo>
                    <a:lnTo>
                      <a:pt x="76" y="0"/>
                    </a:lnTo>
                    <a:lnTo>
                      <a:pt x="91" y="16"/>
                    </a:lnTo>
                    <a:lnTo>
                      <a:pt x="108" y="32"/>
                    </a:lnTo>
                    <a:lnTo>
                      <a:pt x="125" y="49"/>
                    </a:lnTo>
                    <a:lnTo>
                      <a:pt x="144" y="63"/>
                    </a:lnTo>
                    <a:lnTo>
                      <a:pt x="163" y="78"/>
                    </a:lnTo>
                    <a:lnTo>
                      <a:pt x="184" y="93"/>
                    </a:lnTo>
                    <a:lnTo>
                      <a:pt x="206" y="108"/>
                    </a:lnTo>
                    <a:lnTo>
                      <a:pt x="228" y="122"/>
                    </a:lnTo>
                    <a:lnTo>
                      <a:pt x="221" y="144"/>
                    </a:lnTo>
                    <a:lnTo>
                      <a:pt x="213" y="166"/>
                    </a:lnTo>
                    <a:lnTo>
                      <a:pt x="206" y="189"/>
                    </a:lnTo>
                    <a:lnTo>
                      <a:pt x="199" y="212"/>
                    </a:lnTo>
                    <a:lnTo>
                      <a:pt x="192" y="235"/>
                    </a:lnTo>
                    <a:lnTo>
                      <a:pt x="186" y="258"/>
                    </a:lnTo>
                    <a:lnTo>
                      <a:pt x="181" y="281"/>
                    </a:lnTo>
                    <a:lnTo>
                      <a:pt x="175" y="305"/>
                    </a:lnTo>
                    <a:lnTo>
                      <a:pt x="168" y="337"/>
                    </a:lnTo>
                    <a:lnTo>
                      <a:pt x="163" y="368"/>
                    </a:lnTo>
                    <a:lnTo>
                      <a:pt x="158" y="399"/>
                    </a:lnTo>
                    <a:lnTo>
                      <a:pt x="154" y="429"/>
                    </a:lnTo>
                    <a:lnTo>
                      <a:pt x="131" y="414"/>
                    </a:lnTo>
                    <a:lnTo>
                      <a:pt x="110" y="398"/>
                    </a:lnTo>
                    <a:lnTo>
                      <a:pt x="90" y="380"/>
                    </a:lnTo>
                    <a:lnTo>
                      <a:pt x="69" y="363"/>
                    </a:lnTo>
                    <a:lnTo>
                      <a:pt x="50" y="346"/>
                    </a:lnTo>
                    <a:lnTo>
                      <a:pt x="32" y="327"/>
                    </a:lnTo>
                    <a:lnTo>
                      <a:pt x="16" y="308"/>
                    </a:lnTo>
                    <a:lnTo>
                      <a:pt x="0" y="288"/>
                    </a:lnTo>
                    <a:lnTo>
                      <a:pt x="0" y="248"/>
                    </a:lnTo>
                    <a:lnTo>
                      <a:pt x="3" y="209"/>
                    </a:lnTo>
                    <a:lnTo>
                      <a:pt x="8" y="170"/>
                    </a:lnTo>
                    <a:lnTo>
                      <a:pt x="17" y="133"/>
                    </a:lnTo>
                    <a:close/>
                  </a:path>
                </a:pathLst>
              </a:custGeom>
              <a:solidFill>
                <a:srgbClr val="92DA8C">
                  <a:alpha val="29019"/>
                </a:srgbClr>
              </a:solidFill>
              <a:ln w="9525">
                <a:noFill/>
                <a:round/>
                <a:headEnd/>
                <a:tailEnd/>
              </a:ln>
            </p:spPr>
            <p:txBody>
              <a:bodyPr/>
              <a:lstStyle/>
              <a:p>
                <a:endParaRPr lang="ru-RU"/>
              </a:p>
            </p:txBody>
          </p:sp>
          <p:sp>
            <p:nvSpPr>
              <p:cNvPr id="17" name="Freeform 19"/>
              <p:cNvSpPr>
                <a:spLocks/>
              </p:cNvSpPr>
              <p:nvPr/>
            </p:nvSpPr>
            <p:spPr bwMode="auto">
              <a:xfrm>
                <a:off x="2645" y="217"/>
                <a:ext cx="54" cy="17"/>
              </a:xfrm>
              <a:custGeom>
                <a:avLst/>
                <a:gdLst>
                  <a:gd name="T0" fmla="*/ 0 w 110"/>
                  <a:gd name="T1" fmla="*/ 1 h 33"/>
                  <a:gd name="T2" fmla="*/ 0 w 110"/>
                  <a:gd name="T3" fmla="*/ 1 h 33"/>
                  <a:gd name="T4" fmla="*/ 0 w 110"/>
                  <a:gd name="T5" fmla="*/ 1 h 33"/>
                  <a:gd name="T6" fmla="*/ 0 w 110"/>
                  <a:gd name="T7" fmla="*/ 1 h 33"/>
                  <a:gd name="T8" fmla="*/ 0 w 110"/>
                  <a:gd name="T9" fmla="*/ 0 h 33"/>
                  <a:gd name="T10" fmla="*/ 0 w 110"/>
                  <a:gd name="T11" fmla="*/ 0 h 33"/>
                  <a:gd name="T12" fmla="*/ 0 w 110"/>
                  <a:gd name="T13" fmla="*/ 0 h 33"/>
                  <a:gd name="T14" fmla="*/ 0 w 110"/>
                  <a:gd name="T15" fmla="*/ 0 h 33"/>
                  <a:gd name="T16" fmla="*/ 0 w 110"/>
                  <a:gd name="T17" fmla="*/ 1 h 33"/>
                  <a:gd name="T18" fmla="*/ 0 w 110"/>
                  <a:gd name="T19" fmla="*/ 1 h 33"/>
                  <a:gd name="T20" fmla="*/ 0 w 110"/>
                  <a:gd name="T21" fmla="*/ 1 h 33"/>
                  <a:gd name="T22" fmla="*/ 0 w 110"/>
                  <a:gd name="T23" fmla="*/ 1 h 33"/>
                  <a:gd name="T24" fmla="*/ 0 w 110"/>
                  <a:gd name="T25" fmla="*/ 1 h 33"/>
                  <a:gd name="T26" fmla="*/ 0 w 110"/>
                  <a:gd name="T27" fmla="*/ 1 h 33"/>
                  <a:gd name="T28" fmla="*/ 0 w 110"/>
                  <a:gd name="T29" fmla="*/ 1 h 33"/>
                  <a:gd name="T30" fmla="*/ 0 w 110"/>
                  <a:gd name="T31" fmla="*/ 1 h 33"/>
                  <a:gd name="T32" fmla="*/ 0 w 110"/>
                  <a:gd name="T33" fmla="*/ 1 h 33"/>
                  <a:gd name="T34" fmla="*/ 0 w 110"/>
                  <a:gd name="T35" fmla="*/ 1 h 33"/>
                  <a:gd name="T36" fmla="*/ 0 w 110"/>
                  <a:gd name="T37" fmla="*/ 1 h 33"/>
                  <a:gd name="T38" fmla="*/ 0 w 110"/>
                  <a:gd name="T39" fmla="*/ 1 h 33"/>
                  <a:gd name="T40" fmla="*/ 0 w 110"/>
                  <a:gd name="T41" fmla="*/ 1 h 33"/>
                  <a:gd name="T42" fmla="*/ 0 w 110"/>
                  <a:gd name="T43" fmla="*/ 1 h 33"/>
                  <a:gd name="T44" fmla="*/ 0 w 110"/>
                  <a:gd name="T45" fmla="*/ 1 h 33"/>
                  <a:gd name="T46" fmla="*/ 0 w 110"/>
                  <a:gd name="T47" fmla="*/ 1 h 33"/>
                  <a:gd name="T48" fmla="*/ 0 w 110"/>
                  <a:gd name="T49" fmla="*/ 1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0"/>
                  <a:gd name="T76" fmla="*/ 0 h 33"/>
                  <a:gd name="T77" fmla="*/ 110 w 11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0" h="33">
                    <a:moveTo>
                      <a:pt x="2" y="9"/>
                    </a:moveTo>
                    <a:lnTo>
                      <a:pt x="2" y="7"/>
                    </a:lnTo>
                    <a:lnTo>
                      <a:pt x="2" y="5"/>
                    </a:lnTo>
                    <a:lnTo>
                      <a:pt x="0" y="2"/>
                    </a:lnTo>
                    <a:lnTo>
                      <a:pt x="0" y="0"/>
                    </a:lnTo>
                    <a:lnTo>
                      <a:pt x="14" y="0"/>
                    </a:lnTo>
                    <a:lnTo>
                      <a:pt x="28" y="0"/>
                    </a:lnTo>
                    <a:lnTo>
                      <a:pt x="42" y="0"/>
                    </a:lnTo>
                    <a:lnTo>
                      <a:pt x="56" y="1"/>
                    </a:lnTo>
                    <a:lnTo>
                      <a:pt x="70" y="2"/>
                    </a:lnTo>
                    <a:lnTo>
                      <a:pt x="83" y="3"/>
                    </a:lnTo>
                    <a:lnTo>
                      <a:pt x="96" y="6"/>
                    </a:lnTo>
                    <a:lnTo>
                      <a:pt x="110" y="8"/>
                    </a:lnTo>
                    <a:lnTo>
                      <a:pt x="98" y="10"/>
                    </a:lnTo>
                    <a:lnTo>
                      <a:pt x="87" y="13"/>
                    </a:lnTo>
                    <a:lnTo>
                      <a:pt x="75" y="16"/>
                    </a:lnTo>
                    <a:lnTo>
                      <a:pt x="65" y="18"/>
                    </a:lnTo>
                    <a:lnTo>
                      <a:pt x="53" y="22"/>
                    </a:lnTo>
                    <a:lnTo>
                      <a:pt x="42" y="25"/>
                    </a:lnTo>
                    <a:lnTo>
                      <a:pt x="30" y="29"/>
                    </a:lnTo>
                    <a:lnTo>
                      <a:pt x="19" y="33"/>
                    </a:lnTo>
                    <a:lnTo>
                      <a:pt x="13" y="26"/>
                    </a:lnTo>
                    <a:lnTo>
                      <a:pt x="9" y="21"/>
                    </a:lnTo>
                    <a:lnTo>
                      <a:pt x="5" y="15"/>
                    </a:lnTo>
                    <a:lnTo>
                      <a:pt x="2" y="9"/>
                    </a:lnTo>
                    <a:close/>
                  </a:path>
                </a:pathLst>
              </a:custGeom>
              <a:solidFill>
                <a:srgbClr val="92DA8C">
                  <a:alpha val="29019"/>
                </a:srgbClr>
              </a:solidFill>
              <a:ln w="9525">
                <a:noFill/>
                <a:round/>
                <a:headEnd/>
                <a:tailEnd/>
              </a:ln>
            </p:spPr>
            <p:txBody>
              <a:bodyPr/>
              <a:lstStyle/>
              <a:p>
                <a:endParaRPr lang="ru-RU"/>
              </a:p>
            </p:txBody>
          </p:sp>
          <p:sp>
            <p:nvSpPr>
              <p:cNvPr id="18" name="Freeform 20"/>
              <p:cNvSpPr>
                <a:spLocks/>
              </p:cNvSpPr>
              <p:nvPr/>
            </p:nvSpPr>
            <p:spPr bwMode="auto">
              <a:xfrm>
                <a:off x="2707" y="241"/>
                <a:ext cx="48" cy="49"/>
              </a:xfrm>
              <a:custGeom>
                <a:avLst/>
                <a:gdLst>
                  <a:gd name="T0" fmla="*/ 0 w 97"/>
                  <a:gd name="T1" fmla="*/ 0 h 99"/>
                  <a:gd name="T2" fmla="*/ 0 w 97"/>
                  <a:gd name="T3" fmla="*/ 0 h 99"/>
                  <a:gd name="T4" fmla="*/ 0 w 97"/>
                  <a:gd name="T5" fmla="*/ 0 h 99"/>
                  <a:gd name="T6" fmla="*/ 0 w 97"/>
                  <a:gd name="T7" fmla="*/ 0 h 99"/>
                  <a:gd name="T8" fmla="*/ 0 w 97"/>
                  <a:gd name="T9" fmla="*/ 0 h 99"/>
                  <a:gd name="T10" fmla="*/ 0 w 97"/>
                  <a:gd name="T11" fmla="*/ 0 h 99"/>
                  <a:gd name="T12" fmla="*/ 0 w 97"/>
                  <a:gd name="T13" fmla="*/ 0 h 99"/>
                  <a:gd name="T14" fmla="*/ 0 w 97"/>
                  <a:gd name="T15" fmla="*/ 0 h 99"/>
                  <a:gd name="T16" fmla="*/ 0 w 97"/>
                  <a:gd name="T17" fmla="*/ 0 h 99"/>
                  <a:gd name="T18" fmla="*/ 0 w 97"/>
                  <a:gd name="T19" fmla="*/ 0 h 99"/>
                  <a:gd name="T20" fmla="*/ 0 w 97"/>
                  <a:gd name="T21" fmla="*/ 0 h 99"/>
                  <a:gd name="T22" fmla="*/ 0 w 97"/>
                  <a:gd name="T23" fmla="*/ 0 h 99"/>
                  <a:gd name="T24" fmla="*/ 0 w 97"/>
                  <a:gd name="T25" fmla="*/ 0 h 99"/>
                  <a:gd name="T26" fmla="*/ 0 w 97"/>
                  <a:gd name="T27" fmla="*/ 0 h 99"/>
                  <a:gd name="T28" fmla="*/ 0 w 97"/>
                  <a:gd name="T29" fmla="*/ 0 h 99"/>
                  <a:gd name="T30" fmla="*/ 0 w 97"/>
                  <a:gd name="T31" fmla="*/ 0 h 99"/>
                  <a:gd name="T32" fmla="*/ 0 w 97"/>
                  <a:gd name="T33" fmla="*/ 0 h 99"/>
                  <a:gd name="T34" fmla="*/ 0 w 97"/>
                  <a:gd name="T35" fmla="*/ 0 h 99"/>
                  <a:gd name="T36" fmla="*/ 0 w 97"/>
                  <a:gd name="T37" fmla="*/ 0 h 99"/>
                  <a:gd name="T38" fmla="*/ 0 w 97"/>
                  <a:gd name="T39" fmla="*/ 0 h 99"/>
                  <a:gd name="T40" fmla="*/ 0 w 97"/>
                  <a:gd name="T41" fmla="*/ 0 h 99"/>
                  <a:gd name="T42" fmla="*/ 0 w 97"/>
                  <a:gd name="T43" fmla="*/ 0 h 99"/>
                  <a:gd name="T44" fmla="*/ 0 w 97"/>
                  <a:gd name="T45" fmla="*/ 0 h 99"/>
                  <a:gd name="T46" fmla="*/ 0 w 97"/>
                  <a:gd name="T47" fmla="*/ 0 h 99"/>
                  <a:gd name="T48" fmla="*/ 0 w 97"/>
                  <a:gd name="T49" fmla="*/ 0 h 99"/>
                  <a:gd name="T50" fmla="*/ 0 w 97"/>
                  <a:gd name="T51" fmla="*/ 0 h 99"/>
                  <a:gd name="T52" fmla="*/ 0 w 97"/>
                  <a:gd name="T53" fmla="*/ 0 h 99"/>
                  <a:gd name="T54" fmla="*/ 0 w 97"/>
                  <a:gd name="T55" fmla="*/ 0 h 99"/>
                  <a:gd name="T56" fmla="*/ 0 w 97"/>
                  <a:gd name="T57" fmla="*/ 0 h 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7"/>
                  <a:gd name="T88" fmla="*/ 0 h 99"/>
                  <a:gd name="T89" fmla="*/ 97 w 97"/>
                  <a:gd name="T90" fmla="*/ 99 h 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7" h="99">
                    <a:moveTo>
                      <a:pt x="89" y="0"/>
                    </a:moveTo>
                    <a:lnTo>
                      <a:pt x="93" y="21"/>
                    </a:lnTo>
                    <a:lnTo>
                      <a:pt x="94" y="46"/>
                    </a:lnTo>
                    <a:lnTo>
                      <a:pt x="95" y="73"/>
                    </a:lnTo>
                    <a:lnTo>
                      <a:pt x="97" y="99"/>
                    </a:lnTo>
                    <a:lnTo>
                      <a:pt x="91" y="97"/>
                    </a:lnTo>
                    <a:lnTo>
                      <a:pt x="85" y="96"/>
                    </a:lnTo>
                    <a:lnTo>
                      <a:pt x="79" y="94"/>
                    </a:lnTo>
                    <a:lnTo>
                      <a:pt x="74" y="91"/>
                    </a:lnTo>
                    <a:lnTo>
                      <a:pt x="68" y="90"/>
                    </a:lnTo>
                    <a:lnTo>
                      <a:pt x="62" y="88"/>
                    </a:lnTo>
                    <a:lnTo>
                      <a:pt x="56" y="85"/>
                    </a:lnTo>
                    <a:lnTo>
                      <a:pt x="51" y="83"/>
                    </a:lnTo>
                    <a:lnTo>
                      <a:pt x="44" y="80"/>
                    </a:lnTo>
                    <a:lnTo>
                      <a:pt x="37" y="77"/>
                    </a:lnTo>
                    <a:lnTo>
                      <a:pt x="31" y="74"/>
                    </a:lnTo>
                    <a:lnTo>
                      <a:pt x="24" y="72"/>
                    </a:lnTo>
                    <a:lnTo>
                      <a:pt x="18" y="69"/>
                    </a:lnTo>
                    <a:lnTo>
                      <a:pt x="13" y="66"/>
                    </a:lnTo>
                    <a:lnTo>
                      <a:pt x="6" y="64"/>
                    </a:lnTo>
                    <a:lnTo>
                      <a:pt x="0" y="60"/>
                    </a:lnTo>
                    <a:lnTo>
                      <a:pt x="10" y="52"/>
                    </a:lnTo>
                    <a:lnTo>
                      <a:pt x="22" y="43"/>
                    </a:lnTo>
                    <a:lnTo>
                      <a:pt x="33" y="34"/>
                    </a:lnTo>
                    <a:lnTo>
                      <a:pt x="45" y="26"/>
                    </a:lnTo>
                    <a:lnTo>
                      <a:pt x="56" y="17"/>
                    </a:lnTo>
                    <a:lnTo>
                      <a:pt x="68" y="11"/>
                    </a:lnTo>
                    <a:lnTo>
                      <a:pt x="78" y="5"/>
                    </a:lnTo>
                    <a:lnTo>
                      <a:pt x="89" y="0"/>
                    </a:lnTo>
                    <a:close/>
                  </a:path>
                </a:pathLst>
              </a:custGeom>
              <a:solidFill>
                <a:srgbClr val="92DA8C">
                  <a:alpha val="29019"/>
                </a:srgbClr>
              </a:solidFill>
              <a:ln w="9525">
                <a:noFill/>
                <a:round/>
                <a:headEnd/>
                <a:tailEnd/>
              </a:ln>
            </p:spPr>
            <p:txBody>
              <a:bodyPr/>
              <a:lstStyle/>
              <a:p>
                <a:endParaRPr lang="ru-RU"/>
              </a:p>
            </p:txBody>
          </p:sp>
          <p:sp>
            <p:nvSpPr>
              <p:cNvPr id="19" name="Freeform 21"/>
              <p:cNvSpPr>
                <a:spLocks/>
              </p:cNvSpPr>
              <p:nvPr/>
            </p:nvSpPr>
            <p:spPr bwMode="auto">
              <a:xfrm>
                <a:off x="2588" y="285"/>
                <a:ext cx="167" cy="211"/>
              </a:xfrm>
              <a:custGeom>
                <a:avLst/>
                <a:gdLst>
                  <a:gd name="T0" fmla="*/ 1 w 334"/>
                  <a:gd name="T1" fmla="*/ 1 h 422"/>
                  <a:gd name="T2" fmla="*/ 1 w 334"/>
                  <a:gd name="T3" fmla="*/ 1 h 422"/>
                  <a:gd name="T4" fmla="*/ 1 w 334"/>
                  <a:gd name="T5" fmla="*/ 1 h 422"/>
                  <a:gd name="T6" fmla="*/ 1 w 334"/>
                  <a:gd name="T7" fmla="*/ 1 h 422"/>
                  <a:gd name="T8" fmla="*/ 1 w 334"/>
                  <a:gd name="T9" fmla="*/ 1 h 422"/>
                  <a:gd name="T10" fmla="*/ 1 w 334"/>
                  <a:gd name="T11" fmla="*/ 1 h 422"/>
                  <a:gd name="T12" fmla="*/ 1 w 334"/>
                  <a:gd name="T13" fmla="*/ 1 h 422"/>
                  <a:gd name="T14" fmla="*/ 1 w 334"/>
                  <a:gd name="T15" fmla="*/ 1 h 422"/>
                  <a:gd name="T16" fmla="*/ 1 w 334"/>
                  <a:gd name="T17" fmla="*/ 1 h 422"/>
                  <a:gd name="T18" fmla="*/ 1 w 334"/>
                  <a:gd name="T19" fmla="*/ 1 h 422"/>
                  <a:gd name="T20" fmla="*/ 1 w 334"/>
                  <a:gd name="T21" fmla="*/ 1 h 422"/>
                  <a:gd name="T22" fmla="*/ 1 w 334"/>
                  <a:gd name="T23" fmla="*/ 1 h 422"/>
                  <a:gd name="T24" fmla="*/ 1 w 334"/>
                  <a:gd name="T25" fmla="*/ 1 h 422"/>
                  <a:gd name="T26" fmla="*/ 1 w 334"/>
                  <a:gd name="T27" fmla="*/ 1 h 422"/>
                  <a:gd name="T28" fmla="*/ 1 w 334"/>
                  <a:gd name="T29" fmla="*/ 1 h 422"/>
                  <a:gd name="T30" fmla="*/ 1 w 334"/>
                  <a:gd name="T31" fmla="*/ 1 h 422"/>
                  <a:gd name="T32" fmla="*/ 1 w 334"/>
                  <a:gd name="T33" fmla="*/ 1 h 422"/>
                  <a:gd name="T34" fmla="*/ 1 w 334"/>
                  <a:gd name="T35" fmla="*/ 1 h 422"/>
                  <a:gd name="T36" fmla="*/ 1 w 334"/>
                  <a:gd name="T37" fmla="*/ 1 h 422"/>
                  <a:gd name="T38" fmla="*/ 1 w 334"/>
                  <a:gd name="T39" fmla="*/ 1 h 422"/>
                  <a:gd name="T40" fmla="*/ 1 w 334"/>
                  <a:gd name="T41" fmla="*/ 1 h 422"/>
                  <a:gd name="T42" fmla="*/ 1 w 334"/>
                  <a:gd name="T43" fmla="*/ 1 h 422"/>
                  <a:gd name="T44" fmla="*/ 1 w 334"/>
                  <a:gd name="T45" fmla="*/ 1 h 422"/>
                  <a:gd name="T46" fmla="*/ 1 w 334"/>
                  <a:gd name="T47" fmla="*/ 1 h 422"/>
                  <a:gd name="T48" fmla="*/ 1 w 334"/>
                  <a:gd name="T49" fmla="*/ 1 h 422"/>
                  <a:gd name="T50" fmla="*/ 1 w 334"/>
                  <a:gd name="T51" fmla="*/ 1 h 422"/>
                  <a:gd name="T52" fmla="*/ 1 w 334"/>
                  <a:gd name="T53" fmla="*/ 1 h 422"/>
                  <a:gd name="T54" fmla="*/ 1 w 334"/>
                  <a:gd name="T55" fmla="*/ 1 h 422"/>
                  <a:gd name="T56" fmla="*/ 1 w 334"/>
                  <a:gd name="T57" fmla="*/ 1 h 422"/>
                  <a:gd name="T58" fmla="*/ 1 w 334"/>
                  <a:gd name="T59" fmla="*/ 1 h 422"/>
                  <a:gd name="T60" fmla="*/ 1 w 334"/>
                  <a:gd name="T61" fmla="*/ 1 h 422"/>
                  <a:gd name="T62" fmla="*/ 1 w 334"/>
                  <a:gd name="T63" fmla="*/ 1 h 422"/>
                  <a:gd name="T64" fmla="*/ 0 w 334"/>
                  <a:gd name="T65" fmla="*/ 1 h 422"/>
                  <a:gd name="T66" fmla="*/ 1 w 334"/>
                  <a:gd name="T67" fmla="*/ 1 h 422"/>
                  <a:gd name="T68" fmla="*/ 1 w 334"/>
                  <a:gd name="T69" fmla="*/ 1 h 422"/>
                  <a:gd name="T70" fmla="*/ 1 w 334"/>
                  <a:gd name="T71" fmla="*/ 1 h 422"/>
                  <a:gd name="T72" fmla="*/ 1 w 334"/>
                  <a:gd name="T73" fmla="*/ 1 h 422"/>
                  <a:gd name="T74" fmla="*/ 1 w 334"/>
                  <a:gd name="T75" fmla="*/ 1 h 422"/>
                  <a:gd name="T76" fmla="*/ 1 w 334"/>
                  <a:gd name="T77" fmla="*/ 1 h 422"/>
                  <a:gd name="T78" fmla="*/ 1 w 334"/>
                  <a:gd name="T79" fmla="*/ 1 h 422"/>
                  <a:gd name="T80" fmla="*/ 1 w 334"/>
                  <a:gd name="T81" fmla="*/ 1 h 422"/>
                  <a:gd name="T82" fmla="*/ 1 w 334"/>
                  <a:gd name="T83" fmla="*/ 1 h 422"/>
                  <a:gd name="T84" fmla="*/ 1 w 334"/>
                  <a:gd name="T85" fmla="*/ 1 h 422"/>
                  <a:gd name="T86" fmla="*/ 1 w 334"/>
                  <a:gd name="T87" fmla="*/ 1 h 422"/>
                  <a:gd name="T88" fmla="*/ 1 w 334"/>
                  <a:gd name="T89" fmla="*/ 1 h 422"/>
                  <a:gd name="T90" fmla="*/ 1 w 334"/>
                  <a:gd name="T91" fmla="*/ 1 h 422"/>
                  <a:gd name="T92" fmla="*/ 1 w 334"/>
                  <a:gd name="T93" fmla="*/ 1 h 422"/>
                  <a:gd name="T94" fmla="*/ 1 w 334"/>
                  <a:gd name="T95" fmla="*/ 1 h 422"/>
                  <a:gd name="T96" fmla="*/ 1 w 334"/>
                  <a:gd name="T97" fmla="*/ 0 h 422"/>
                  <a:gd name="T98" fmla="*/ 1 w 334"/>
                  <a:gd name="T99" fmla="*/ 1 h 422"/>
                  <a:gd name="T100" fmla="*/ 1 w 334"/>
                  <a:gd name="T101" fmla="*/ 1 h 422"/>
                  <a:gd name="T102" fmla="*/ 1 w 334"/>
                  <a:gd name="T103" fmla="*/ 1 h 422"/>
                  <a:gd name="T104" fmla="*/ 1 w 334"/>
                  <a:gd name="T105" fmla="*/ 1 h 422"/>
                  <a:gd name="T106" fmla="*/ 1 w 334"/>
                  <a:gd name="T107" fmla="*/ 1 h 422"/>
                  <a:gd name="T108" fmla="*/ 1 w 334"/>
                  <a:gd name="T109" fmla="*/ 1 h 422"/>
                  <a:gd name="T110" fmla="*/ 1 w 334"/>
                  <a:gd name="T111" fmla="*/ 1 h 422"/>
                  <a:gd name="T112" fmla="*/ 1 w 334"/>
                  <a:gd name="T113" fmla="*/ 1 h 4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4"/>
                  <a:gd name="T172" fmla="*/ 0 h 422"/>
                  <a:gd name="T173" fmla="*/ 334 w 334"/>
                  <a:gd name="T174" fmla="*/ 422 h 4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4" h="422">
                    <a:moveTo>
                      <a:pt x="273" y="32"/>
                    </a:moveTo>
                    <a:lnTo>
                      <a:pt x="279" y="36"/>
                    </a:lnTo>
                    <a:lnTo>
                      <a:pt x="288" y="38"/>
                    </a:lnTo>
                    <a:lnTo>
                      <a:pt x="294" y="41"/>
                    </a:lnTo>
                    <a:lnTo>
                      <a:pt x="303" y="44"/>
                    </a:lnTo>
                    <a:lnTo>
                      <a:pt x="311" y="47"/>
                    </a:lnTo>
                    <a:lnTo>
                      <a:pt x="319" y="49"/>
                    </a:lnTo>
                    <a:lnTo>
                      <a:pt x="326" y="52"/>
                    </a:lnTo>
                    <a:lnTo>
                      <a:pt x="334" y="54"/>
                    </a:lnTo>
                    <a:lnTo>
                      <a:pt x="331" y="93"/>
                    </a:lnTo>
                    <a:lnTo>
                      <a:pt x="328" y="135"/>
                    </a:lnTo>
                    <a:lnTo>
                      <a:pt x="322" y="178"/>
                    </a:lnTo>
                    <a:lnTo>
                      <a:pt x="314" y="225"/>
                    </a:lnTo>
                    <a:lnTo>
                      <a:pt x="305" y="272"/>
                    </a:lnTo>
                    <a:lnTo>
                      <a:pt x="294" y="321"/>
                    </a:lnTo>
                    <a:lnTo>
                      <a:pt x="281" y="371"/>
                    </a:lnTo>
                    <a:lnTo>
                      <a:pt x="267" y="422"/>
                    </a:lnTo>
                    <a:lnTo>
                      <a:pt x="250" y="418"/>
                    </a:lnTo>
                    <a:lnTo>
                      <a:pt x="232" y="414"/>
                    </a:lnTo>
                    <a:lnTo>
                      <a:pt x="215" y="410"/>
                    </a:lnTo>
                    <a:lnTo>
                      <a:pt x="198" y="405"/>
                    </a:lnTo>
                    <a:lnTo>
                      <a:pt x="179" y="400"/>
                    </a:lnTo>
                    <a:lnTo>
                      <a:pt x="162" y="395"/>
                    </a:lnTo>
                    <a:lnTo>
                      <a:pt x="145" y="388"/>
                    </a:lnTo>
                    <a:lnTo>
                      <a:pt x="127" y="382"/>
                    </a:lnTo>
                    <a:lnTo>
                      <a:pt x="110" y="376"/>
                    </a:lnTo>
                    <a:lnTo>
                      <a:pt x="94" y="369"/>
                    </a:lnTo>
                    <a:lnTo>
                      <a:pt x="77" y="362"/>
                    </a:lnTo>
                    <a:lnTo>
                      <a:pt x="61" y="355"/>
                    </a:lnTo>
                    <a:lnTo>
                      <a:pt x="46" y="348"/>
                    </a:lnTo>
                    <a:lnTo>
                      <a:pt x="30" y="340"/>
                    </a:lnTo>
                    <a:lnTo>
                      <a:pt x="15" y="333"/>
                    </a:lnTo>
                    <a:lnTo>
                      <a:pt x="0" y="325"/>
                    </a:lnTo>
                    <a:lnTo>
                      <a:pt x="10" y="299"/>
                    </a:lnTo>
                    <a:lnTo>
                      <a:pt x="21" y="275"/>
                    </a:lnTo>
                    <a:lnTo>
                      <a:pt x="33" y="251"/>
                    </a:lnTo>
                    <a:lnTo>
                      <a:pt x="45" y="227"/>
                    </a:lnTo>
                    <a:lnTo>
                      <a:pt x="56" y="204"/>
                    </a:lnTo>
                    <a:lnTo>
                      <a:pt x="69" y="182"/>
                    </a:lnTo>
                    <a:lnTo>
                      <a:pt x="81" y="160"/>
                    </a:lnTo>
                    <a:lnTo>
                      <a:pt x="94" y="139"/>
                    </a:lnTo>
                    <a:lnTo>
                      <a:pt x="107" y="119"/>
                    </a:lnTo>
                    <a:lnTo>
                      <a:pt x="121" y="99"/>
                    </a:lnTo>
                    <a:lnTo>
                      <a:pt x="133" y="81"/>
                    </a:lnTo>
                    <a:lnTo>
                      <a:pt x="147" y="62"/>
                    </a:lnTo>
                    <a:lnTo>
                      <a:pt x="161" y="46"/>
                    </a:lnTo>
                    <a:lnTo>
                      <a:pt x="175" y="30"/>
                    </a:lnTo>
                    <a:lnTo>
                      <a:pt x="190" y="14"/>
                    </a:lnTo>
                    <a:lnTo>
                      <a:pt x="203" y="0"/>
                    </a:lnTo>
                    <a:lnTo>
                      <a:pt x="212" y="5"/>
                    </a:lnTo>
                    <a:lnTo>
                      <a:pt x="220" y="8"/>
                    </a:lnTo>
                    <a:lnTo>
                      <a:pt x="229" y="13"/>
                    </a:lnTo>
                    <a:lnTo>
                      <a:pt x="237" y="17"/>
                    </a:lnTo>
                    <a:lnTo>
                      <a:pt x="245" y="21"/>
                    </a:lnTo>
                    <a:lnTo>
                      <a:pt x="254" y="25"/>
                    </a:lnTo>
                    <a:lnTo>
                      <a:pt x="263" y="29"/>
                    </a:lnTo>
                    <a:lnTo>
                      <a:pt x="273" y="32"/>
                    </a:lnTo>
                    <a:close/>
                  </a:path>
                </a:pathLst>
              </a:custGeom>
              <a:solidFill>
                <a:srgbClr val="92DA8C">
                  <a:alpha val="29019"/>
                </a:srgbClr>
              </a:solidFill>
              <a:ln w="9525">
                <a:noFill/>
                <a:round/>
                <a:headEnd/>
                <a:tailEnd/>
              </a:ln>
            </p:spPr>
            <p:txBody>
              <a:bodyPr/>
              <a:lstStyle/>
              <a:p>
                <a:endParaRPr lang="ru-RU"/>
              </a:p>
            </p:txBody>
          </p:sp>
          <p:sp>
            <p:nvSpPr>
              <p:cNvPr id="20" name="Freeform 22"/>
              <p:cNvSpPr>
                <a:spLocks/>
              </p:cNvSpPr>
              <p:nvPr/>
            </p:nvSpPr>
            <p:spPr bwMode="auto">
              <a:xfrm>
                <a:off x="2743" y="317"/>
                <a:ext cx="94" cy="187"/>
              </a:xfrm>
              <a:custGeom>
                <a:avLst/>
                <a:gdLst>
                  <a:gd name="T0" fmla="*/ 0 w 189"/>
                  <a:gd name="T1" fmla="*/ 0 h 374"/>
                  <a:gd name="T2" fmla="*/ 0 w 189"/>
                  <a:gd name="T3" fmla="*/ 1 h 374"/>
                  <a:gd name="T4" fmla="*/ 0 w 189"/>
                  <a:gd name="T5" fmla="*/ 1 h 374"/>
                  <a:gd name="T6" fmla="*/ 0 w 189"/>
                  <a:gd name="T7" fmla="*/ 1 h 374"/>
                  <a:gd name="T8" fmla="*/ 0 w 189"/>
                  <a:gd name="T9" fmla="*/ 1 h 374"/>
                  <a:gd name="T10" fmla="*/ 0 w 189"/>
                  <a:gd name="T11" fmla="*/ 1 h 374"/>
                  <a:gd name="T12" fmla="*/ 0 w 189"/>
                  <a:gd name="T13" fmla="*/ 1 h 374"/>
                  <a:gd name="T14" fmla="*/ 0 w 189"/>
                  <a:gd name="T15" fmla="*/ 1 h 374"/>
                  <a:gd name="T16" fmla="*/ 0 w 189"/>
                  <a:gd name="T17" fmla="*/ 1 h 374"/>
                  <a:gd name="T18" fmla="*/ 0 w 189"/>
                  <a:gd name="T19" fmla="*/ 1 h 374"/>
                  <a:gd name="T20" fmla="*/ 0 w 189"/>
                  <a:gd name="T21" fmla="*/ 1 h 374"/>
                  <a:gd name="T22" fmla="*/ 0 w 189"/>
                  <a:gd name="T23" fmla="*/ 1 h 374"/>
                  <a:gd name="T24" fmla="*/ 0 w 189"/>
                  <a:gd name="T25" fmla="*/ 1 h 374"/>
                  <a:gd name="T26" fmla="*/ 0 w 189"/>
                  <a:gd name="T27" fmla="*/ 1 h 374"/>
                  <a:gd name="T28" fmla="*/ 0 w 189"/>
                  <a:gd name="T29" fmla="*/ 1 h 374"/>
                  <a:gd name="T30" fmla="*/ 0 w 189"/>
                  <a:gd name="T31" fmla="*/ 1 h 374"/>
                  <a:gd name="T32" fmla="*/ 0 w 189"/>
                  <a:gd name="T33" fmla="*/ 1 h 374"/>
                  <a:gd name="T34" fmla="*/ 0 w 189"/>
                  <a:gd name="T35" fmla="*/ 1 h 374"/>
                  <a:gd name="T36" fmla="*/ 0 w 189"/>
                  <a:gd name="T37" fmla="*/ 1 h 374"/>
                  <a:gd name="T38" fmla="*/ 0 w 189"/>
                  <a:gd name="T39" fmla="*/ 1 h 374"/>
                  <a:gd name="T40" fmla="*/ 0 w 189"/>
                  <a:gd name="T41" fmla="*/ 1 h 374"/>
                  <a:gd name="T42" fmla="*/ 0 w 189"/>
                  <a:gd name="T43" fmla="*/ 1 h 374"/>
                  <a:gd name="T44" fmla="*/ 0 w 189"/>
                  <a:gd name="T45" fmla="*/ 1 h 374"/>
                  <a:gd name="T46" fmla="*/ 0 w 189"/>
                  <a:gd name="T47" fmla="*/ 1 h 374"/>
                  <a:gd name="T48" fmla="*/ 0 w 189"/>
                  <a:gd name="T49" fmla="*/ 1 h 374"/>
                  <a:gd name="T50" fmla="*/ 0 w 189"/>
                  <a:gd name="T51" fmla="*/ 1 h 374"/>
                  <a:gd name="T52" fmla="*/ 0 w 189"/>
                  <a:gd name="T53" fmla="*/ 1 h 374"/>
                  <a:gd name="T54" fmla="*/ 0 w 189"/>
                  <a:gd name="T55" fmla="*/ 1 h 374"/>
                  <a:gd name="T56" fmla="*/ 0 w 189"/>
                  <a:gd name="T57" fmla="*/ 1 h 374"/>
                  <a:gd name="T58" fmla="*/ 0 w 189"/>
                  <a:gd name="T59" fmla="*/ 1 h 374"/>
                  <a:gd name="T60" fmla="*/ 0 w 189"/>
                  <a:gd name="T61" fmla="*/ 1 h 374"/>
                  <a:gd name="T62" fmla="*/ 0 w 189"/>
                  <a:gd name="T63" fmla="*/ 1 h 374"/>
                  <a:gd name="T64" fmla="*/ 0 w 189"/>
                  <a:gd name="T65" fmla="*/ 0 h 3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9"/>
                  <a:gd name="T100" fmla="*/ 0 h 374"/>
                  <a:gd name="T101" fmla="*/ 189 w 189"/>
                  <a:gd name="T102" fmla="*/ 374 h 3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9" h="374">
                    <a:moveTo>
                      <a:pt x="67" y="0"/>
                    </a:moveTo>
                    <a:lnTo>
                      <a:pt x="75" y="3"/>
                    </a:lnTo>
                    <a:lnTo>
                      <a:pt x="84" y="4"/>
                    </a:lnTo>
                    <a:lnTo>
                      <a:pt x="92" y="6"/>
                    </a:lnTo>
                    <a:lnTo>
                      <a:pt x="102" y="7"/>
                    </a:lnTo>
                    <a:lnTo>
                      <a:pt x="110" y="8"/>
                    </a:lnTo>
                    <a:lnTo>
                      <a:pt x="118" y="10"/>
                    </a:lnTo>
                    <a:lnTo>
                      <a:pt x="126" y="11"/>
                    </a:lnTo>
                    <a:lnTo>
                      <a:pt x="134" y="11"/>
                    </a:lnTo>
                    <a:lnTo>
                      <a:pt x="151" y="51"/>
                    </a:lnTo>
                    <a:lnTo>
                      <a:pt x="165" y="94"/>
                    </a:lnTo>
                    <a:lnTo>
                      <a:pt x="175" y="136"/>
                    </a:lnTo>
                    <a:lnTo>
                      <a:pt x="183" y="181"/>
                    </a:lnTo>
                    <a:lnTo>
                      <a:pt x="188" y="227"/>
                    </a:lnTo>
                    <a:lnTo>
                      <a:pt x="189" y="275"/>
                    </a:lnTo>
                    <a:lnTo>
                      <a:pt x="187" y="322"/>
                    </a:lnTo>
                    <a:lnTo>
                      <a:pt x="181" y="369"/>
                    </a:lnTo>
                    <a:lnTo>
                      <a:pt x="160" y="371"/>
                    </a:lnTo>
                    <a:lnTo>
                      <a:pt x="140" y="373"/>
                    </a:lnTo>
                    <a:lnTo>
                      <a:pt x="118" y="374"/>
                    </a:lnTo>
                    <a:lnTo>
                      <a:pt x="96" y="374"/>
                    </a:lnTo>
                    <a:lnTo>
                      <a:pt x="73" y="373"/>
                    </a:lnTo>
                    <a:lnTo>
                      <a:pt x="49" y="371"/>
                    </a:lnTo>
                    <a:lnTo>
                      <a:pt x="24" y="369"/>
                    </a:lnTo>
                    <a:lnTo>
                      <a:pt x="0" y="366"/>
                    </a:lnTo>
                    <a:lnTo>
                      <a:pt x="14" y="315"/>
                    </a:lnTo>
                    <a:lnTo>
                      <a:pt x="27" y="267"/>
                    </a:lnTo>
                    <a:lnTo>
                      <a:pt x="38" y="218"/>
                    </a:lnTo>
                    <a:lnTo>
                      <a:pt x="48" y="171"/>
                    </a:lnTo>
                    <a:lnTo>
                      <a:pt x="56" y="126"/>
                    </a:lnTo>
                    <a:lnTo>
                      <a:pt x="61" y="82"/>
                    </a:lnTo>
                    <a:lnTo>
                      <a:pt x="65" y="40"/>
                    </a:lnTo>
                    <a:lnTo>
                      <a:pt x="67" y="0"/>
                    </a:lnTo>
                    <a:close/>
                  </a:path>
                </a:pathLst>
              </a:custGeom>
              <a:solidFill>
                <a:srgbClr val="92DA8C">
                  <a:alpha val="29019"/>
                </a:srgbClr>
              </a:solidFill>
              <a:ln w="9525">
                <a:noFill/>
                <a:round/>
                <a:headEnd/>
                <a:tailEnd/>
              </a:ln>
            </p:spPr>
            <p:txBody>
              <a:bodyPr/>
              <a:lstStyle/>
              <a:p>
                <a:endParaRPr lang="ru-RU"/>
              </a:p>
            </p:txBody>
          </p:sp>
          <p:sp>
            <p:nvSpPr>
              <p:cNvPr id="21" name="Freeform 23"/>
              <p:cNvSpPr>
                <a:spLocks/>
              </p:cNvSpPr>
              <p:nvPr/>
            </p:nvSpPr>
            <p:spPr bwMode="auto">
              <a:xfrm>
                <a:off x="2773" y="254"/>
                <a:ext cx="24" cy="47"/>
              </a:xfrm>
              <a:custGeom>
                <a:avLst/>
                <a:gdLst>
                  <a:gd name="T0" fmla="*/ 0 w 50"/>
                  <a:gd name="T1" fmla="*/ 1 h 92"/>
                  <a:gd name="T2" fmla="*/ 0 w 50"/>
                  <a:gd name="T3" fmla="*/ 1 h 92"/>
                  <a:gd name="T4" fmla="*/ 0 w 50"/>
                  <a:gd name="T5" fmla="*/ 1 h 92"/>
                  <a:gd name="T6" fmla="*/ 0 w 50"/>
                  <a:gd name="T7" fmla="*/ 1 h 92"/>
                  <a:gd name="T8" fmla="*/ 0 w 50"/>
                  <a:gd name="T9" fmla="*/ 0 h 92"/>
                  <a:gd name="T10" fmla="*/ 0 w 50"/>
                  <a:gd name="T11" fmla="*/ 1 h 92"/>
                  <a:gd name="T12" fmla="*/ 0 w 50"/>
                  <a:gd name="T13" fmla="*/ 1 h 92"/>
                  <a:gd name="T14" fmla="*/ 0 w 50"/>
                  <a:gd name="T15" fmla="*/ 1 h 92"/>
                  <a:gd name="T16" fmla="*/ 0 w 50"/>
                  <a:gd name="T17" fmla="*/ 1 h 92"/>
                  <a:gd name="T18" fmla="*/ 0 w 50"/>
                  <a:gd name="T19" fmla="*/ 1 h 92"/>
                  <a:gd name="T20" fmla="*/ 0 w 50"/>
                  <a:gd name="T21" fmla="*/ 1 h 92"/>
                  <a:gd name="T22" fmla="*/ 0 w 50"/>
                  <a:gd name="T23" fmla="*/ 1 h 92"/>
                  <a:gd name="T24" fmla="*/ 0 w 50"/>
                  <a:gd name="T25" fmla="*/ 1 h 92"/>
                  <a:gd name="T26" fmla="*/ 0 w 50"/>
                  <a:gd name="T27" fmla="*/ 1 h 92"/>
                  <a:gd name="T28" fmla="*/ 0 w 50"/>
                  <a:gd name="T29" fmla="*/ 1 h 92"/>
                  <a:gd name="T30" fmla="*/ 0 w 50"/>
                  <a:gd name="T31" fmla="*/ 1 h 92"/>
                  <a:gd name="T32" fmla="*/ 0 w 50"/>
                  <a:gd name="T33" fmla="*/ 1 h 92"/>
                  <a:gd name="T34" fmla="*/ 0 w 50"/>
                  <a:gd name="T35" fmla="*/ 1 h 92"/>
                  <a:gd name="T36" fmla="*/ 0 w 50"/>
                  <a:gd name="T37" fmla="*/ 1 h 92"/>
                  <a:gd name="T38" fmla="*/ 0 w 50"/>
                  <a:gd name="T39" fmla="*/ 1 h 92"/>
                  <a:gd name="T40" fmla="*/ 0 w 50"/>
                  <a:gd name="T41" fmla="*/ 1 h 9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92"/>
                  <a:gd name="T65" fmla="*/ 50 w 50"/>
                  <a:gd name="T66" fmla="*/ 92 h 9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92">
                    <a:moveTo>
                      <a:pt x="7" y="83"/>
                    </a:moveTo>
                    <a:lnTo>
                      <a:pt x="6" y="64"/>
                    </a:lnTo>
                    <a:lnTo>
                      <a:pt x="4" y="40"/>
                    </a:lnTo>
                    <a:lnTo>
                      <a:pt x="2" y="17"/>
                    </a:lnTo>
                    <a:lnTo>
                      <a:pt x="0" y="0"/>
                    </a:lnTo>
                    <a:lnTo>
                      <a:pt x="7" y="8"/>
                    </a:lnTo>
                    <a:lnTo>
                      <a:pt x="13" y="19"/>
                    </a:lnTo>
                    <a:lnTo>
                      <a:pt x="20" y="32"/>
                    </a:lnTo>
                    <a:lnTo>
                      <a:pt x="27" y="45"/>
                    </a:lnTo>
                    <a:lnTo>
                      <a:pt x="32" y="57"/>
                    </a:lnTo>
                    <a:lnTo>
                      <a:pt x="38" y="70"/>
                    </a:lnTo>
                    <a:lnTo>
                      <a:pt x="44" y="83"/>
                    </a:lnTo>
                    <a:lnTo>
                      <a:pt x="50" y="92"/>
                    </a:lnTo>
                    <a:lnTo>
                      <a:pt x="45" y="91"/>
                    </a:lnTo>
                    <a:lnTo>
                      <a:pt x="39" y="90"/>
                    </a:lnTo>
                    <a:lnTo>
                      <a:pt x="35" y="90"/>
                    </a:lnTo>
                    <a:lnTo>
                      <a:pt x="29" y="89"/>
                    </a:lnTo>
                    <a:lnTo>
                      <a:pt x="24" y="87"/>
                    </a:lnTo>
                    <a:lnTo>
                      <a:pt x="19" y="86"/>
                    </a:lnTo>
                    <a:lnTo>
                      <a:pt x="13" y="84"/>
                    </a:lnTo>
                    <a:lnTo>
                      <a:pt x="7" y="83"/>
                    </a:lnTo>
                    <a:close/>
                  </a:path>
                </a:pathLst>
              </a:custGeom>
              <a:solidFill>
                <a:srgbClr val="92DA8C">
                  <a:alpha val="29019"/>
                </a:srgbClr>
              </a:solidFill>
              <a:ln w="9525">
                <a:noFill/>
                <a:round/>
                <a:headEnd/>
                <a:tailEnd/>
              </a:ln>
            </p:spPr>
            <p:txBody>
              <a:bodyPr/>
              <a:lstStyle/>
              <a:p>
                <a:endParaRPr lang="ru-RU"/>
              </a:p>
            </p:txBody>
          </p:sp>
          <p:sp>
            <p:nvSpPr>
              <p:cNvPr id="22" name="Freeform 24"/>
              <p:cNvSpPr>
                <a:spLocks/>
              </p:cNvSpPr>
              <p:nvPr/>
            </p:nvSpPr>
            <p:spPr bwMode="auto">
              <a:xfrm>
                <a:off x="2793" y="259"/>
                <a:ext cx="47" cy="43"/>
              </a:xfrm>
              <a:custGeom>
                <a:avLst/>
                <a:gdLst>
                  <a:gd name="T0" fmla="*/ 0 w 95"/>
                  <a:gd name="T1" fmla="*/ 0 h 86"/>
                  <a:gd name="T2" fmla="*/ 0 w 95"/>
                  <a:gd name="T3" fmla="*/ 1 h 86"/>
                  <a:gd name="T4" fmla="*/ 0 w 95"/>
                  <a:gd name="T5" fmla="*/ 1 h 86"/>
                  <a:gd name="T6" fmla="*/ 0 w 95"/>
                  <a:gd name="T7" fmla="*/ 1 h 86"/>
                  <a:gd name="T8" fmla="*/ 0 w 95"/>
                  <a:gd name="T9" fmla="*/ 1 h 86"/>
                  <a:gd name="T10" fmla="*/ 0 w 95"/>
                  <a:gd name="T11" fmla="*/ 1 h 86"/>
                  <a:gd name="T12" fmla="*/ 0 w 95"/>
                  <a:gd name="T13" fmla="*/ 1 h 86"/>
                  <a:gd name="T14" fmla="*/ 0 w 95"/>
                  <a:gd name="T15" fmla="*/ 1 h 86"/>
                  <a:gd name="T16" fmla="*/ 0 w 95"/>
                  <a:gd name="T17" fmla="*/ 1 h 86"/>
                  <a:gd name="T18" fmla="*/ 0 w 95"/>
                  <a:gd name="T19" fmla="*/ 1 h 86"/>
                  <a:gd name="T20" fmla="*/ 0 w 95"/>
                  <a:gd name="T21" fmla="*/ 1 h 86"/>
                  <a:gd name="T22" fmla="*/ 0 w 95"/>
                  <a:gd name="T23" fmla="*/ 1 h 86"/>
                  <a:gd name="T24" fmla="*/ 0 w 95"/>
                  <a:gd name="T25" fmla="*/ 1 h 86"/>
                  <a:gd name="T26" fmla="*/ 0 w 95"/>
                  <a:gd name="T27" fmla="*/ 1 h 86"/>
                  <a:gd name="T28" fmla="*/ 0 w 95"/>
                  <a:gd name="T29" fmla="*/ 1 h 86"/>
                  <a:gd name="T30" fmla="*/ 0 w 95"/>
                  <a:gd name="T31" fmla="*/ 1 h 86"/>
                  <a:gd name="T32" fmla="*/ 0 w 95"/>
                  <a:gd name="T33" fmla="*/ 1 h 86"/>
                  <a:gd name="T34" fmla="*/ 0 w 95"/>
                  <a:gd name="T35" fmla="*/ 1 h 86"/>
                  <a:gd name="T36" fmla="*/ 0 w 95"/>
                  <a:gd name="T37" fmla="*/ 1 h 86"/>
                  <a:gd name="T38" fmla="*/ 0 w 95"/>
                  <a:gd name="T39" fmla="*/ 1 h 86"/>
                  <a:gd name="T40" fmla="*/ 0 w 95"/>
                  <a:gd name="T41" fmla="*/ 1 h 86"/>
                  <a:gd name="T42" fmla="*/ 0 w 95"/>
                  <a:gd name="T43" fmla="*/ 1 h 86"/>
                  <a:gd name="T44" fmla="*/ 0 w 95"/>
                  <a:gd name="T45" fmla="*/ 1 h 86"/>
                  <a:gd name="T46" fmla="*/ 0 w 95"/>
                  <a:gd name="T47" fmla="*/ 1 h 86"/>
                  <a:gd name="T48" fmla="*/ 0 w 95"/>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86"/>
                  <a:gd name="T77" fmla="*/ 95 w 95"/>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86">
                    <a:moveTo>
                      <a:pt x="0" y="0"/>
                    </a:moveTo>
                    <a:lnTo>
                      <a:pt x="13" y="9"/>
                    </a:lnTo>
                    <a:lnTo>
                      <a:pt x="27" y="18"/>
                    </a:lnTo>
                    <a:lnTo>
                      <a:pt x="38" y="28"/>
                    </a:lnTo>
                    <a:lnTo>
                      <a:pt x="51" y="37"/>
                    </a:lnTo>
                    <a:lnTo>
                      <a:pt x="63" y="47"/>
                    </a:lnTo>
                    <a:lnTo>
                      <a:pt x="73" y="58"/>
                    </a:lnTo>
                    <a:lnTo>
                      <a:pt x="85" y="68"/>
                    </a:lnTo>
                    <a:lnTo>
                      <a:pt x="95" y="80"/>
                    </a:lnTo>
                    <a:lnTo>
                      <a:pt x="93" y="81"/>
                    </a:lnTo>
                    <a:lnTo>
                      <a:pt x="89" y="83"/>
                    </a:lnTo>
                    <a:lnTo>
                      <a:pt x="85" y="84"/>
                    </a:lnTo>
                    <a:lnTo>
                      <a:pt x="81" y="84"/>
                    </a:lnTo>
                    <a:lnTo>
                      <a:pt x="75" y="85"/>
                    </a:lnTo>
                    <a:lnTo>
                      <a:pt x="71" y="86"/>
                    </a:lnTo>
                    <a:lnTo>
                      <a:pt x="65" y="86"/>
                    </a:lnTo>
                    <a:lnTo>
                      <a:pt x="59" y="86"/>
                    </a:lnTo>
                    <a:lnTo>
                      <a:pt x="53" y="75"/>
                    </a:lnTo>
                    <a:lnTo>
                      <a:pt x="47" y="63"/>
                    </a:lnTo>
                    <a:lnTo>
                      <a:pt x="40" y="52"/>
                    </a:lnTo>
                    <a:lnTo>
                      <a:pt x="33" y="42"/>
                    </a:lnTo>
                    <a:lnTo>
                      <a:pt x="25" y="31"/>
                    </a:lnTo>
                    <a:lnTo>
                      <a:pt x="17" y="21"/>
                    </a:lnTo>
                    <a:lnTo>
                      <a:pt x="9" y="10"/>
                    </a:lnTo>
                    <a:lnTo>
                      <a:pt x="0" y="0"/>
                    </a:lnTo>
                    <a:close/>
                  </a:path>
                </a:pathLst>
              </a:custGeom>
              <a:solidFill>
                <a:srgbClr val="92DA8C">
                  <a:alpha val="29019"/>
                </a:srgbClr>
              </a:solidFill>
              <a:ln w="9525">
                <a:noFill/>
                <a:round/>
                <a:headEnd/>
                <a:tailEnd/>
              </a:ln>
            </p:spPr>
            <p:txBody>
              <a:bodyPr/>
              <a:lstStyle/>
              <a:p>
                <a:endParaRPr lang="ru-RU"/>
              </a:p>
            </p:txBody>
          </p:sp>
          <p:sp>
            <p:nvSpPr>
              <p:cNvPr id="23" name="Freeform 25"/>
              <p:cNvSpPr>
                <a:spLocks/>
              </p:cNvSpPr>
              <p:nvPr/>
            </p:nvSpPr>
            <p:spPr bwMode="auto">
              <a:xfrm>
                <a:off x="2672" y="235"/>
                <a:ext cx="56" cy="25"/>
              </a:xfrm>
              <a:custGeom>
                <a:avLst/>
                <a:gdLst>
                  <a:gd name="T0" fmla="*/ 1 w 111"/>
                  <a:gd name="T1" fmla="*/ 0 h 49"/>
                  <a:gd name="T2" fmla="*/ 1 w 111"/>
                  <a:gd name="T3" fmla="*/ 1 h 49"/>
                  <a:gd name="T4" fmla="*/ 1 w 111"/>
                  <a:gd name="T5" fmla="*/ 1 h 49"/>
                  <a:gd name="T6" fmla="*/ 1 w 111"/>
                  <a:gd name="T7" fmla="*/ 1 h 49"/>
                  <a:gd name="T8" fmla="*/ 1 w 111"/>
                  <a:gd name="T9" fmla="*/ 1 h 49"/>
                  <a:gd name="T10" fmla="*/ 1 w 111"/>
                  <a:gd name="T11" fmla="*/ 1 h 49"/>
                  <a:gd name="T12" fmla="*/ 1 w 111"/>
                  <a:gd name="T13" fmla="*/ 1 h 49"/>
                  <a:gd name="T14" fmla="*/ 1 w 111"/>
                  <a:gd name="T15" fmla="*/ 1 h 49"/>
                  <a:gd name="T16" fmla="*/ 1 w 111"/>
                  <a:gd name="T17" fmla="*/ 1 h 49"/>
                  <a:gd name="T18" fmla="*/ 1 w 111"/>
                  <a:gd name="T19" fmla="*/ 1 h 49"/>
                  <a:gd name="T20" fmla="*/ 1 w 111"/>
                  <a:gd name="T21" fmla="*/ 1 h 49"/>
                  <a:gd name="T22" fmla="*/ 1 w 111"/>
                  <a:gd name="T23" fmla="*/ 1 h 49"/>
                  <a:gd name="T24" fmla="*/ 0 w 111"/>
                  <a:gd name="T25" fmla="*/ 1 h 49"/>
                  <a:gd name="T26" fmla="*/ 1 w 111"/>
                  <a:gd name="T27" fmla="*/ 1 h 49"/>
                  <a:gd name="T28" fmla="*/ 1 w 111"/>
                  <a:gd name="T29" fmla="*/ 1 h 49"/>
                  <a:gd name="T30" fmla="*/ 1 w 111"/>
                  <a:gd name="T31" fmla="*/ 1 h 49"/>
                  <a:gd name="T32" fmla="*/ 1 w 111"/>
                  <a:gd name="T33" fmla="*/ 1 h 49"/>
                  <a:gd name="T34" fmla="*/ 1 w 111"/>
                  <a:gd name="T35" fmla="*/ 1 h 49"/>
                  <a:gd name="T36" fmla="*/ 1 w 111"/>
                  <a:gd name="T37" fmla="*/ 1 h 49"/>
                  <a:gd name="T38" fmla="*/ 1 w 111"/>
                  <a:gd name="T39" fmla="*/ 1 h 49"/>
                  <a:gd name="T40" fmla="*/ 1 w 111"/>
                  <a:gd name="T41" fmla="*/ 0 h 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
                  <a:gd name="T64" fmla="*/ 0 h 49"/>
                  <a:gd name="T65" fmla="*/ 111 w 111"/>
                  <a:gd name="T66" fmla="*/ 49 h 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 h="49">
                    <a:moveTo>
                      <a:pt x="111" y="0"/>
                    </a:moveTo>
                    <a:lnTo>
                      <a:pt x="103" y="4"/>
                    </a:lnTo>
                    <a:lnTo>
                      <a:pt x="94" y="10"/>
                    </a:lnTo>
                    <a:lnTo>
                      <a:pt x="83" y="17"/>
                    </a:lnTo>
                    <a:lnTo>
                      <a:pt x="72" y="23"/>
                    </a:lnTo>
                    <a:lnTo>
                      <a:pt x="61" y="30"/>
                    </a:lnTo>
                    <a:lnTo>
                      <a:pt x="49" y="37"/>
                    </a:lnTo>
                    <a:lnTo>
                      <a:pt x="40" y="43"/>
                    </a:lnTo>
                    <a:lnTo>
                      <a:pt x="32" y="49"/>
                    </a:lnTo>
                    <a:lnTo>
                      <a:pt x="23" y="43"/>
                    </a:lnTo>
                    <a:lnTo>
                      <a:pt x="15" y="39"/>
                    </a:lnTo>
                    <a:lnTo>
                      <a:pt x="7" y="33"/>
                    </a:lnTo>
                    <a:lnTo>
                      <a:pt x="0" y="28"/>
                    </a:lnTo>
                    <a:lnTo>
                      <a:pt x="11" y="25"/>
                    </a:lnTo>
                    <a:lnTo>
                      <a:pt x="25" y="20"/>
                    </a:lnTo>
                    <a:lnTo>
                      <a:pt x="40" y="16"/>
                    </a:lnTo>
                    <a:lnTo>
                      <a:pt x="56" y="12"/>
                    </a:lnTo>
                    <a:lnTo>
                      <a:pt x="71" y="8"/>
                    </a:lnTo>
                    <a:lnTo>
                      <a:pt x="86" y="4"/>
                    </a:lnTo>
                    <a:lnTo>
                      <a:pt x="100" y="2"/>
                    </a:lnTo>
                    <a:lnTo>
                      <a:pt x="111" y="0"/>
                    </a:lnTo>
                    <a:close/>
                  </a:path>
                </a:pathLst>
              </a:custGeom>
              <a:solidFill>
                <a:srgbClr val="92DA8C">
                  <a:alpha val="29019"/>
                </a:srgbClr>
              </a:solidFill>
              <a:ln w="9525">
                <a:noFill/>
                <a:round/>
                <a:headEnd/>
                <a:tailEnd/>
              </a:ln>
            </p:spPr>
            <p:txBody>
              <a:bodyPr/>
              <a:lstStyle/>
              <a:p>
                <a:endParaRPr lang="ru-RU"/>
              </a:p>
            </p:txBody>
          </p:sp>
          <p:sp>
            <p:nvSpPr>
              <p:cNvPr id="24" name="Freeform 26"/>
              <p:cNvSpPr>
                <a:spLocks/>
              </p:cNvSpPr>
              <p:nvPr/>
            </p:nvSpPr>
            <p:spPr bwMode="auto">
              <a:xfrm>
                <a:off x="2498" y="257"/>
                <a:ext cx="174" cy="179"/>
              </a:xfrm>
              <a:custGeom>
                <a:avLst/>
                <a:gdLst>
                  <a:gd name="T0" fmla="*/ 1 w 347"/>
                  <a:gd name="T1" fmla="*/ 1 h 358"/>
                  <a:gd name="T2" fmla="*/ 1 w 347"/>
                  <a:gd name="T3" fmla="*/ 1 h 358"/>
                  <a:gd name="T4" fmla="*/ 1 w 347"/>
                  <a:gd name="T5" fmla="*/ 1 h 358"/>
                  <a:gd name="T6" fmla="*/ 1 w 347"/>
                  <a:gd name="T7" fmla="*/ 1 h 358"/>
                  <a:gd name="T8" fmla="*/ 1 w 347"/>
                  <a:gd name="T9" fmla="*/ 1 h 358"/>
                  <a:gd name="T10" fmla="*/ 1 w 347"/>
                  <a:gd name="T11" fmla="*/ 1 h 358"/>
                  <a:gd name="T12" fmla="*/ 1 w 347"/>
                  <a:gd name="T13" fmla="*/ 1 h 358"/>
                  <a:gd name="T14" fmla="*/ 1 w 347"/>
                  <a:gd name="T15" fmla="*/ 1 h 358"/>
                  <a:gd name="T16" fmla="*/ 1 w 347"/>
                  <a:gd name="T17" fmla="*/ 1 h 358"/>
                  <a:gd name="T18" fmla="*/ 1 w 347"/>
                  <a:gd name="T19" fmla="*/ 1 h 358"/>
                  <a:gd name="T20" fmla="*/ 1 w 347"/>
                  <a:gd name="T21" fmla="*/ 1 h 358"/>
                  <a:gd name="T22" fmla="*/ 1 w 347"/>
                  <a:gd name="T23" fmla="*/ 1 h 358"/>
                  <a:gd name="T24" fmla="*/ 1 w 347"/>
                  <a:gd name="T25" fmla="*/ 1 h 358"/>
                  <a:gd name="T26" fmla="*/ 1 w 347"/>
                  <a:gd name="T27" fmla="*/ 1 h 358"/>
                  <a:gd name="T28" fmla="*/ 1 w 347"/>
                  <a:gd name="T29" fmla="*/ 1 h 358"/>
                  <a:gd name="T30" fmla="*/ 1 w 347"/>
                  <a:gd name="T31" fmla="*/ 1 h 358"/>
                  <a:gd name="T32" fmla="*/ 1 w 347"/>
                  <a:gd name="T33" fmla="*/ 1 h 358"/>
                  <a:gd name="T34" fmla="*/ 1 w 347"/>
                  <a:gd name="T35" fmla="*/ 1 h 358"/>
                  <a:gd name="T36" fmla="*/ 1 w 347"/>
                  <a:gd name="T37" fmla="*/ 1 h 358"/>
                  <a:gd name="T38" fmla="*/ 1 w 347"/>
                  <a:gd name="T39" fmla="*/ 1 h 358"/>
                  <a:gd name="T40" fmla="*/ 1 w 347"/>
                  <a:gd name="T41" fmla="*/ 1 h 358"/>
                  <a:gd name="T42" fmla="*/ 1 w 347"/>
                  <a:gd name="T43" fmla="*/ 1 h 358"/>
                  <a:gd name="T44" fmla="*/ 1 w 347"/>
                  <a:gd name="T45" fmla="*/ 1 h 358"/>
                  <a:gd name="T46" fmla="*/ 1 w 347"/>
                  <a:gd name="T47" fmla="*/ 1 h 358"/>
                  <a:gd name="T48" fmla="*/ 0 w 347"/>
                  <a:gd name="T49" fmla="*/ 1 h 358"/>
                  <a:gd name="T50" fmla="*/ 1 w 347"/>
                  <a:gd name="T51" fmla="*/ 1 h 358"/>
                  <a:gd name="T52" fmla="*/ 1 w 347"/>
                  <a:gd name="T53" fmla="*/ 1 h 358"/>
                  <a:gd name="T54" fmla="*/ 1 w 347"/>
                  <a:gd name="T55" fmla="*/ 1 h 358"/>
                  <a:gd name="T56" fmla="*/ 1 w 347"/>
                  <a:gd name="T57" fmla="*/ 1 h 358"/>
                  <a:gd name="T58" fmla="*/ 1 w 347"/>
                  <a:gd name="T59" fmla="*/ 1 h 358"/>
                  <a:gd name="T60" fmla="*/ 1 w 347"/>
                  <a:gd name="T61" fmla="*/ 1 h 358"/>
                  <a:gd name="T62" fmla="*/ 1 w 347"/>
                  <a:gd name="T63" fmla="*/ 1 h 358"/>
                  <a:gd name="T64" fmla="*/ 1 w 347"/>
                  <a:gd name="T65" fmla="*/ 1 h 358"/>
                  <a:gd name="T66" fmla="*/ 1 w 347"/>
                  <a:gd name="T67" fmla="*/ 1 h 358"/>
                  <a:gd name="T68" fmla="*/ 1 w 347"/>
                  <a:gd name="T69" fmla="*/ 1 h 358"/>
                  <a:gd name="T70" fmla="*/ 1 w 347"/>
                  <a:gd name="T71" fmla="*/ 1 h 358"/>
                  <a:gd name="T72" fmla="*/ 1 w 347"/>
                  <a:gd name="T73" fmla="*/ 1 h 358"/>
                  <a:gd name="T74" fmla="*/ 1 w 347"/>
                  <a:gd name="T75" fmla="*/ 1 h 358"/>
                  <a:gd name="T76" fmla="*/ 1 w 347"/>
                  <a:gd name="T77" fmla="*/ 1 h 358"/>
                  <a:gd name="T78" fmla="*/ 1 w 347"/>
                  <a:gd name="T79" fmla="*/ 1 h 358"/>
                  <a:gd name="T80" fmla="*/ 1 w 347"/>
                  <a:gd name="T81" fmla="*/ 0 h 358"/>
                  <a:gd name="T82" fmla="*/ 1 w 347"/>
                  <a:gd name="T83" fmla="*/ 1 h 358"/>
                  <a:gd name="T84" fmla="*/ 1 w 347"/>
                  <a:gd name="T85" fmla="*/ 1 h 358"/>
                  <a:gd name="T86" fmla="*/ 1 w 347"/>
                  <a:gd name="T87" fmla="*/ 1 h 358"/>
                  <a:gd name="T88" fmla="*/ 1 w 347"/>
                  <a:gd name="T89" fmla="*/ 1 h 358"/>
                  <a:gd name="T90" fmla="*/ 1 w 347"/>
                  <a:gd name="T91" fmla="*/ 1 h 358"/>
                  <a:gd name="T92" fmla="*/ 1 w 347"/>
                  <a:gd name="T93" fmla="*/ 1 h 358"/>
                  <a:gd name="T94" fmla="*/ 1 w 347"/>
                  <a:gd name="T95" fmla="*/ 1 h 358"/>
                  <a:gd name="T96" fmla="*/ 1 w 347"/>
                  <a:gd name="T97" fmla="*/ 1 h 3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7"/>
                  <a:gd name="T148" fmla="*/ 0 h 358"/>
                  <a:gd name="T149" fmla="*/ 347 w 347"/>
                  <a:gd name="T150" fmla="*/ 358 h 3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7" h="358">
                    <a:moveTo>
                      <a:pt x="347" y="34"/>
                    </a:moveTo>
                    <a:lnTo>
                      <a:pt x="332" y="49"/>
                    </a:lnTo>
                    <a:lnTo>
                      <a:pt x="318" y="64"/>
                    </a:lnTo>
                    <a:lnTo>
                      <a:pt x="304" y="80"/>
                    </a:lnTo>
                    <a:lnTo>
                      <a:pt x="290" y="98"/>
                    </a:lnTo>
                    <a:lnTo>
                      <a:pt x="276" y="116"/>
                    </a:lnTo>
                    <a:lnTo>
                      <a:pt x="263" y="134"/>
                    </a:lnTo>
                    <a:lnTo>
                      <a:pt x="250" y="154"/>
                    </a:lnTo>
                    <a:lnTo>
                      <a:pt x="237" y="175"/>
                    </a:lnTo>
                    <a:lnTo>
                      <a:pt x="223" y="195"/>
                    </a:lnTo>
                    <a:lnTo>
                      <a:pt x="212" y="217"/>
                    </a:lnTo>
                    <a:lnTo>
                      <a:pt x="199" y="239"/>
                    </a:lnTo>
                    <a:lnTo>
                      <a:pt x="188" y="261"/>
                    </a:lnTo>
                    <a:lnTo>
                      <a:pt x="176" y="285"/>
                    </a:lnTo>
                    <a:lnTo>
                      <a:pt x="165" y="308"/>
                    </a:lnTo>
                    <a:lnTo>
                      <a:pt x="154" y="333"/>
                    </a:lnTo>
                    <a:lnTo>
                      <a:pt x="144" y="358"/>
                    </a:lnTo>
                    <a:lnTo>
                      <a:pt x="122" y="344"/>
                    </a:lnTo>
                    <a:lnTo>
                      <a:pt x="101" y="330"/>
                    </a:lnTo>
                    <a:lnTo>
                      <a:pt x="82" y="315"/>
                    </a:lnTo>
                    <a:lnTo>
                      <a:pt x="63" y="300"/>
                    </a:lnTo>
                    <a:lnTo>
                      <a:pt x="46" y="285"/>
                    </a:lnTo>
                    <a:lnTo>
                      <a:pt x="29" y="270"/>
                    </a:lnTo>
                    <a:lnTo>
                      <a:pt x="14" y="255"/>
                    </a:lnTo>
                    <a:lnTo>
                      <a:pt x="0" y="240"/>
                    </a:lnTo>
                    <a:lnTo>
                      <a:pt x="15" y="221"/>
                    </a:lnTo>
                    <a:lnTo>
                      <a:pt x="30" y="201"/>
                    </a:lnTo>
                    <a:lnTo>
                      <a:pt x="45" y="182"/>
                    </a:lnTo>
                    <a:lnTo>
                      <a:pt x="62" y="163"/>
                    </a:lnTo>
                    <a:lnTo>
                      <a:pt x="79" y="146"/>
                    </a:lnTo>
                    <a:lnTo>
                      <a:pt x="97" y="129"/>
                    </a:lnTo>
                    <a:lnTo>
                      <a:pt x="115" y="113"/>
                    </a:lnTo>
                    <a:lnTo>
                      <a:pt x="135" y="96"/>
                    </a:lnTo>
                    <a:lnTo>
                      <a:pt x="153" y="81"/>
                    </a:lnTo>
                    <a:lnTo>
                      <a:pt x="174" y="68"/>
                    </a:lnTo>
                    <a:lnTo>
                      <a:pt x="193" y="54"/>
                    </a:lnTo>
                    <a:lnTo>
                      <a:pt x="214" y="41"/>
                    </a:lnTo>
                    <a:lnTo>
                      <a:pt x="236" y="30"/>
                    </a:lnTo>
                    <a:lnTo>
                      <a:pt x="257" y="19"/>
                    </a:lnTo>
                    <a:lnTo>
                      <a:pt x="279" y="9"/>
                    </a:lnTo>
                    <a:lnTo>
                      <a:pt x="301" y="0"/>
                    </a:lnTo>
                    <a:lnTo>
                      <a:pt x="305" y="4"/>
                    </a:lnTo>
                    <a:lnTo>
                      <a:pt x="311" y="8"/>
                    </a:lnTo>
                    <a:lnTo>
                      <a:pt x="317" y="12"/>
                    </a:lnTo>
                    <a:lnTo>
                      <a:pt x="322" y="17"/>
                    </a:lnTo>
                    <a:lnTo>
                      <a:pt x="328" y="21"/>
                    </a:lnTo>
                    <a:lnTo>
                      <a:pt x="334" y="25"/>
                    </a:lnTo>
                    <a:lnTo>
                      <a:pt x="340" y="30"/>
                    </a:lnTo>
                    <a:lnTo>
                      <a:pt x="347" y="34"/>
                    </a:lnTo>
                    <a:close/>
                  </a:path>
                </a:pathLst>
              </a:custGeom>
              <a:solidFill>
                <a:srgbClr val="92DA8C">
                  <a:alpha val="29019"/>
                </a:srgbClr>
              </a:solidFill>
              <a:ln w="9525">
                <a:noFill/>
                <a:round/>
                <a:headEnd/>
                <a:tailEnd/>
              </a:ln>
            </p:spPr>
            <p:txBody>
              <a:bodyPr/>
              <a:lstStyle/>
              <a:p>
                <a:endParaRPr lang="ru-RU"/>
              </a:p>
            </p:txBody>
          </p:sp>
          <p:sp>
            <p:nvSpPr>
              <p:cNvPr id="25" name="Freeform 27"/>
              <p:cNvSpPr>
                <a:spLocks/>
              </p:cNvSpPr>
              <p:nvPr/>
            </p:nvSpPr>
            <p:spPr bwMode="auto">
              <a:xfrm>
                <a:off x="2545" y="467"/>
                <a:ext cx="171" cy="195"/>
              </a:xfrm>
              <a:custGeom>
                <a:avLst/>
                <a:gdLst>
                  <a:gd name="T0" fmla="*/ 1 w 341"/>
                  <a:gd name="T1" fmla="*/ 1 h 389"/>
                  <a:gd name="T2" fmla="*/ 1 w 341"/>
                  <a:gd name="T3" fmla="*/ 1 h 389"/>
                  <a:gd name="T4" fmla="*/ 1 w 341"/>
                  <a:gd name="T5" fmla="*/ 1 h 389"/>
                  <a:gd name="T6" fmla="*/ 1 w 341"/>
                  <a:gd name="T7" fmla="*/ 1 h 389"/>
                  <a:gd name="T8" fmla="*/ 1 w 341"/>
                  <a:gd name="T9" fmla="*/ 1 h 389"/>
                  <a:gd name="T10" fmla="*/ 1 w 341"/>
                  <a:gd name="T11" fmla="*/ 1 h 389"/>
                  <a:gd name="T12" fmla="*/ 1 w 341"/>
                  <a:gd name="T13" fmla="*/ 1 h 389"/>
                  <a:gd name="T14" fmla="*/ 1 w 341"/>
                  <a:gd name="T15" fmla="*/ 1 h 389"/>
                  <a:gd name="T16" fmla="*/ 1 w 341"/>
                  <a:gd name="T17" fmla="*/ 0 h 389"/>
                  <a:gd name="T18" fmla="*/ 1 w 341"/>
                  <a:gd name="T19" fmla="*/ 1 h 389"/>
                  <a:gd name="T20" fmla="*/ 1 w 341"/>
                  <a:gd name="T21" fmla="*/ 1 h 389"/>
                  <a:gd name="T22" fmla="*/ 1 w 341"/>
                  <a:gd name="T23" fmla="*/ 1 h 389"/>
                  <a:gd name="T24" fmla="*/ 1 w 341"/>
                  <a:gd name="T25" fmla="*/ 1 h 389"/>
                  <a:gd name="T26" fmla="*/ 1 w 341"/>
                  <a:gd name="T27" fmla="*/ 1 h 389"/>
                  <a:gd name="T28" fmla="*/ 1 w 341"/>
                  <a:gd name="T29" fmla="*/ 1 h 389"/>
                  <a:gd name="T30" fmla="*/ 1 w 341"/>
                  <a:gd name="T31" fmla="*/ 1 h 389"/>
                  <a:gd name="T32" fmla="*/ 1 w 341"/>
                  <a:gd name="T33" fmla="*/ 1 h 389"/>
                  <a:gd name="T34" fmla="*/ 1 w 341"/>
                  <a:gd name="T35" fmla="*/ 1 h 389"/>
                  <a:gd name="T36" fmla="*/ 1 w 341"/>
                  <a:gd name="T37" fmla="*/ 1 h 389"/>
                  <a:gd name="T38" fmla="*/ 1 w 341"/>
                  <a:gd name="T39" fmla="*/ 1 h 389"/>
                  <a:gd name="T40" fmla="*/ 1 w 341"/>
                  <a:gd name="T41" fmla="*/ 1 h 389"/>
                  <a:gd name="T42" fmla="*/ 1 w 341"/>
                  <a:gd name="T43" fmla="*/ 1 h 389"/>
                  <a:gd name="T44" fmla="*/ 1 w 341"/>
                  <a:gd name="T45" fmla="*/ 1 h 389"/>
                  <a:gd name="T46" fmla="*/ 1 w 341"/>
                  <a:gd name="T47" fmla="*/ 1 h 389"/>
                  <a:gd name="T48" fmla="*/ 1 w 341"/>
                  <a:gd name="T49" fmla="*/ 1 h 389"/>
                  <a:gd name="T50" fmla="*/ 1 w 341"/>
                  <a:gd name="T51" fmla="*/ 1 h 389"/>
                  <a:gd name="T52" fmla="*/ 1 w 341"/>
                  <a:gd name="T53" fmla="*/ 1 h 389"/>
                  <a:gd name="T54" fmla="*/ 1 w 341"/>
                  <a:gd name="T55" fmla="*/ 1 h 389"/>
                  <a:gd name="T56" fmla="*/ 1 w 341"/>
                  <a:gd name="T57" fmla="*/ 1 h 389"/>
                  <a:gd name="T58" fmla="*/ 1 w 341"/>
                  <a:gd name="T59" fmla="*/ 1 h 389"/>
                  <a:gd name="T60" fmla="*/ 1 w 341"/>
                  <a:gd name="T61" fmla="*/ 1 h 389"/>
                  <a:gd name="T62" fmla="*/ 1 w 341"/>
                  <a:gd name="T63" fmla="*/ 1 h 389"/>
                  <a:gd name="T64" fmla="*/ 1 w 341"/>
                  <a:gd name="T65" fmla="*/ 1 h 389"/>
                  <a:gd name="T66" fmla="*/ 1 w 341"/>
                  <a:gd name="T67" fmla="*/ 1 h 389"/>
                  <a:gd name="T68" fmla="*/ 1 w 341"/>
                  <a:gd name="T69" fmla="*/ 1 h 389"/>
                  <a:gd name="T70" fmla="*/ 1 w 341"/>
                  <a:gd name="T71" fmla="*/ 1 h 389"/>
                  <a:gd name="T72" fmla="*/ 1 w 341"/>
                  <a:gd name="T73" fmla="*/ 1 h 389"/>
                  <a:gd name="T74" fmla="*/ 1 w 341"/>
                  <a:gd name="T75" fmla="*/ 1 h 389"/>
                  <a:gd name="T76" fmla="*/ 1 w 341"/>
                  <a:gd name="T77" fmla="*/ 1 h 389"/>
                  <a:gd name="T78" fmla="*/ 1 w 341"/>
                  <a:gd name="T79" fmla="*/ 1 h 389"/>
                  <a:gd name="T80" fmla="*/ 1 w 341"/>
                  <a:gd name="T81" fmla="*/ 1 h 389"/>
                  <a:gd name="T82" fmla="*/ 1 w 341"/>
                  <a:gd name="T83" fmla="*/ 1 h 389"/>
                  <a:gd name="T84" fmla="*/ 1 w 341"/>
                  <a:gd name="T85" fmla="*/ 1 h 389"/>
                  <a:gd name="T86" fmla="*/ 1 w 341"/>
                  <a:gd name="T87" fmla="*/ 1 h 389"/>
                  <a:gd name="T88" fmla="*/ 1 w 341"/>
                  <a:gd name="T89" fmla="*/ 1 h 389"/>
                  <a:gd name="T90" fmla="*/ 1 w 341"/>
                  <a:gd name="T91" fmla="*/ 1 h 389"/>
                  <a:gd name="T92" fmla="*/ 1 w 341"/>
                  <a:gd name="T93" fmla="*/ 1 h 389"/>
                  <a:gd name="T94" fmla="*/ 1 w 341"/>
                  <a:gd name="T95" fmla="*/ 1 h 389"/>
                  <a:gd name="T96" fmla="*/ 1 w 341"/>
                  <a:gd name="T97" fmla="*/ 1 h 389"/>
                  <a:gd name="T98" fmla="*/ 1 w 341"/>
                  <a:gd name="T99" fmla="*/ 1 h 389"/>
                  <a:gd name="T100" fmla="*/ 1 w 341"/>
                  <a:gd name="T101" fmla="*/ 1 h 389"/>
                  <a:gd name="T102" fmla="*/ 1 w 341"/>
                  <a:gd name="T103" fmla="*/ 1 h 389"/>
                  <a:gd name="T104" fmla="*/ 1 w 341"/>
                  <a:gd name="T105" fmla="*/ 1 h 389"/>
                  <a:gd name="T106" fmla="*/ 1 w 341"/>
                  <a:gd name="T107" fmla="*/ 1 h 389"/>
                  <a:gd name="T108" fmla="*/ 1 w 341"/>
                  <a:gd name="T109" fmla="*/ 1 h 389"/>
                  <a:gd name="T110" fmla="*/ 1 w 341"/>
                  <a:gd name="T111" fmla="*/ 1 h 389"/>
                  <a:gd name="T112" fmla="*/ 0 w 341"/>
                  <a:gd name="T113" fmla="*/ 1 h 389"/>
                  <a:gd name="T114" fmla="*/ 1 w 341"/>
                  <a:gd name="T115" fmla="*/ 1 h 389"/>
                  <a:gd name="T116" fmla="*/ 1 w 341"/>
                  <a:gd name="T117" fmla="*/ 1 h 389"/>
                  <a:gd name="T118" fmla="*/ 1 w 341"/>
                  <a:gd name="T119" fmla="*/ 1 h 389"/>
                  <a:gd name="T120" fmla="*/ 1 w 341"/>
                  <a:gd name="T121" fmla="*/ 1 h 38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1"/>
                  <a:gd name="T184" fmla="*/ 0 h 389"/>
                  <a:gd name="T185" fmla="*/ 341 w 341"/>
                  <a:gd name="T186" fmla="*/ 389 h 38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1" h="389">
                    <a:moveTo>
                      <a:pt x="21" y="172"/>
                    </a:moveTo>
                    <a:lnTo>
                      <a:pt x="27" y="150"/>
                    </a:lnTo>
                    <a:lnTo>
                      <a:pt x="32" y="128"/>
                    </a:lnTo>
                    <a:lnTo>
                      <a:pt x="38" y="106"/>
                    </a:lnTo>
                    <a:lnTo>
                      <a:pt x="44" y="84"/>
                    </a:lnTo>
                    <a:lnTo>
                      <a:pt x="51" y="63"/>
                    </a:lnTo>
                    <a:lnTo>
                      <a:pt x="58" y="41"/>
                    </a:lnTo>
                    <a:lnTo>
                      <a:pt x="65" y="21"/>
                    </a:lnTo>
                    <a:lnTo>
                      <a:pt x="72" y="0"/>
                    </a:lnTo>
                    <a:lnTo>
                      <a:pt x="87" y="8"/>
                    </a:lnTo>
                    <a:lnTo>
                      <a:pt x="103" y="15"/>
                    </a:lnTo>
                    <a:lnTo>
                      <a:pt x="118" y="23"/>
                    </a:lnTo>
                    <a:lnTo>
                      <a:pt x="134" y="30"/>
                    </a:lnTo>
                    <a:lnTo>
                      <a:pt x="150" y="37"/>
                    </a:lnTo>
                    <a:lnTo>
                      <a:pt x="166" y="44"/>
                    </a:lnTo>
                    <a:lnTo>
                      <a:pt x="182" y="51"/>
                    </a:lnTo>
                    <a:lnTo>
                      <a:pt x="199" y="58"/>
                    </a:lnTo>
                    <a:lnTo>
                      <a:pt x="217" y="63"/>
                    </a:lnTo>
                    <a:lnTo>
                      <a:pt x="235" y="70"/>
                    </a:lnTo>
                    <a:lnTo>
                      <a:pt x="252" y="75"/>
                    </a:lnTo>
                    <a:lnTo>
                      <a:pt x="271" y="81"/>
                    </a:lnTo>
                    <a:lnTo>
                      <a:pt x="288" y="85"/>
                    </a:lnTo>
                    <a:lnTo>
                      <a:pt x="307" y="89"/>
                    </a:lnTo>
                    <a:lnTo>
                      <a:pt x="324" y="93"/>
                    </a:lnTo>
                    <a:lnTo>
                      <a:pt x="341" y="97"/>
                    </a:lnTo>
                    <a:lnTo>
                      <a:pt x="334" y="119"/>
                    </a:lnTo>
                    <a:lnTo>
                      <a:pt x="326" y="141"/>
                    </a:lnTo>
                    <a:lnTo>
                      <a:pt x="318" y="162"/>
                    </a:lnTo>
                    <a:lnTo>
                      <a:pt x="310" y="184"/>
                    </a:lnTo>
                    <a:lnTo>
                      <a:pt x="302" y="206"/>
                    </a:lnTo>
                    <a:lnTo>
                      <a:pt x="293" y="228"/>
                    </a:lnTo>
                    <a:lnTo>
                      <a:pt x="285" y="250"/>
                    </a:lnTo>
                    <a:lnTo>
                      <a:pt x="275" y="272"/>
                    </a:lnTo>
                    <a:lnTo>
                      <a:pt x="269" y="288"/>
                    </a:lnTo>
                    <a:lnTo>
                      <a:pt x="262" y="303"/>
                    </a:lnTo>
                    <a:lnTo>
                      <a:pt x="254" y="318"/>
                    </a:lnTo>
                    <a:lnTo>
                      <a:pt x="247" y="333"/>
                    </a:lnTo>
                    <a:lnTo>
                      <a:pt x="239" y="348"/>
                    </a:lnTo>
                    <a:lnTo>
                      <a:pt x="231" y="362"/>
                    </a:lnTo>
                    <a:lnTo>
                      <a:pt x="221" y="376"/>
                    </a:lnTo>
                    <a:lnTo>
                      <a:pt x="213" y="389"/>
                    </a:lnTo>
                    <a:lnTo>
                      <a:pt x="199" y="386"/>
                    </a:lnTo>
                    <a:lnTo>
                      <a:pt x="185" y="383"/>
                    </a:lnTo>
                    <a:lnTo>
                      <a:pt x="171" y="379"/>
                    </a:lnTo>
                    <a:lnTo>
                      <a:pt x="156" y="376"/>
                    </a:lnTo>
                    <a:lnTo>
                      <a:pt x="141" y="371"/>
                    </a:lnTo>
                    <a:lnTo>
                      <a:pt x="127" y="366"/>
                    </a:lnTo>
                    <a:lnTo>
                      <a:pt x="112" y="362"/>
                    </a:lnTo>
                    <a:lnTo>
                      <a:pt x="98" y="356"/>
                    </a:lnTo>
                    <a:lnTo>
                      <a:pt x="85" y="351"/>
                    </a:lnTo>
                    <a:lnTo>
                      <a:pt x="73" y="346"/>
                    </a:lnTo>
                    <a:lnTo>
                      <a:pt x="60" y="340"/>
                    </a:lnTo>
                    <a:lnTo>
                      <a:pt x="47" y="334"/>
                    </a:lnTo>
                    <a:lnTo>
                      <a:pt x="35" y="328"/>
                    </a:lnTo>
                    <a:lnTo>
                      <a:pt x="23" y="323"/>
                    </a:lnTo>
                    <a:lnTo>
                      <a:pt x="12" y="317"/>
                    </a:lnTo>
                    <a:lnTo>
                      <a:pt x="0" y="310"/>
                    </a:lnTo>
                    <a:lnTo>
                      <a:pt x="4" y="277"/>
                    </a:lnTo>
                    <a:lnTo>
                      <a:pt x="9" y="242"/>
                    </a:lnTo>
                    <a:lnTo>
                      <a:pt x="14" y="207"/>
                    </a:lnTo>
                    <a:lnTo>
                      <a:pt x="21" y="172"/>
                    </a:lnTo>
                    <a:close/>
                  </a:path>
                </a:pathLst>
              </a:custGeom>
              <a:solidFill>
                <a:srgbClr val="92DA8C">
                  <a:alpha val="29019"/>
                </a:srgbClr>
              </a:solidFill>
              <a:ln w="9525">
                <a:noFill/>
                <a:round/>
                <a:headEnd/>
                <a:tailEnd/>
              </a:ln>
            </p:spPr>
            <p:txBody>
              <a:bodyPr/>
              <a:lstStyle/>
              <a:p>
                <a:endParaRPr lang="ru-RU"/>
              </a:p>
            </p:txBody>
          </p:sp>
          <p:sp>
            <p:nvSpPr>
              <p:cNvPr id="26" name="Freeform 28"/>
              <p:cNvSpPr>
                <a:spLocks/>
              </p:cNvSpPr>
              <p:nvPr/>
            </p:nvSpPr>
            <p:spPr bwMode="auto">
              <a:xfrm>
                <a:off x="2832" y="315"/>
                <a:ext cx="75" cy="183"/>
              </a:xfrm>
              <a:custGeom>
                <a:avLst/>
                <a:gdLst>
                  <a:gd name="T0" fmla="*/ 1 w 150"/>
                  <a:gd name="T1" fmla="*/ 1 h 365"/>
                  <a:gd name="T2" fmla="*/ 1 w 150"/>
                  <a:gd name="T3" fmla="*/ 1 h 365"/>
                  <a:gd name="T4" fmla="*/ 1 w 150"/>
                  <a:gd name="T5" fmla="*/ 1 h 365"/>
                  <a:gd name="T6" fmla="*/ 1 w 150"/>
                  <a:gd name="T7" fmla="*/ 1 h 365"/>
                  <a:gd name="T8" fmla="*/ 1 w 150"/>
                  <a:gd name="T9" fmla="*/ 1 h 365"/>
                  <a:gd name="T10" fmla="*/ 1 w 150"/>
                  <a:gd name="T11" fmla="*/ 1 h 365"/>
                  <a:gd name="T12" fmla="*/ 1 w 150"/>
                  <a:gd name="T13" fmla="*/ 1 h 365"/>
                  <a:gd name="T14" fmla="*/ 1 w 150"/>
                  <a:gd name="T15" fmla="*/ 1 h 365"/>
                  <a:gd name="T16" fmla="*/ 1 w 150"/>
                  <a:gd name="T17" fmla="*/ 1 h 365"/>
                  <a:gd name="T18" fmla="*/ 1 w 150"/>
                  <a:gd name="T19" fmla="*/ 1 h 365"/>
                  <a:gd name="T20" fmla="*/ 1 w 150"/>
                  <a:gd name="T21" fmla="*/ 1 h 365"/>
                  <a:gd name="T22" fmla="*/ 1 w 150"/>
                  <a:gd name="T23" fmla="*/ 1 h 365"/>
                  <a:gd name="T24" fmla="*/ 1 w 150"/>
                  <a:gd name="T25" fmla="*/ 1 h 365"/>
                  <a:gd name="T26" fmla="*/ 1 w 150"/>
                  <a:gd name="T27" fmla="*/ 1 h 365"/>
                  <a:gd name="T28" fmla="*/ 1 w 150"/>
                  <a:gd name="T29" fmla="*/ 1 h 365"/>
                  <a:gd name="T30" fmla="*/ 1 w 150"/>
                  <a:gd name="T31" fmla="*/ 1 h 365"/>
                  <a:gd name="T32" fmla="*/ 1 w 150"/>
                  <a:gd name="T33" fmla="*/ 1 h 365"/>
                  <a:gd name="T34" fmla="*/ 1 w 150"/>
                  <a:gd name="T35" fmla="*/ 1 h 365"/>
                  <a:gd name="T36" fmla="*/ 1 w 150"/>
                  <a:gd name="T37" fmla="*/ 1 h 365"/>
                  <a:gd name="T38" fmla="*/ 1 w 150"/>
                  <a:gd name="T39" fmla="*/ 1 h 365"/>
                  <a:gd name="T40" fmla="*/ 1 w 150"/>
                  <a:gd name="T41" fmla="*/ 1 h 365"/>
                  <a:gd name="T42" fmla="*/ 1 w 150"/>
                  <a:gd name="T43" fmla="*/ 1 h 365"/>
                  <a:gd name="T44" fmla="*/ 1 w 150"/>
                  <a:gd name="T45" fmla="*/ 1 h 365"/>
                  <a:gd name="T46" fmla="*/ 1 w 150"/>
                  <a:gd name="T47" fmla="*/ 1 h 365"/>
                  <a:gd name="T48" fmla="*/ 0 w 150"/>
                  <a:gd name="T49" fmla="*/ 1 h 365"/>
                  <a:gd name="T50" fmla="*/ 1 w 150"/>
                  <a:gd name="T51" fmla="*/ 1 h 365"/>
                  <a:gd name="T52" fmla="*/ 1 w 150"/>
                  <a:gd name="T53" fmla="*/ 1 h 365"/>
                  <a:gd name="T54" fmla="*/ 1 w 150"/>
                  <a:gd name="T55" fmla="*/ 1 h 365"/>
                  <a:gd name="T56" fmla="*/ 1 w 150"/>
                  <a:gd name="T57" fmla="*/ 1 h 365"/>
                  <a:gd name="T58" fmla="*/ 1 w 150"/>
                  <a:gd name="T59" fmla="*/ 1 h 365"/>
                  <a:gd name="T60" fmla="*/ 1 w 150"/>
                  <a:gd name="T61" fmla="*/ 1 h 365"/>
                  <a:gd name="T62" fmla="*/ 1 w 150"/>
                  <a:gd name="T63" fmla="*/ 1 h 365"/>
                  <a:gd name="T64" fmla="*/ 1 w 150"/>
                  <a:gd name="T65" fmla="*/ 0 h 365"/>
                  <a:gd name="T66" fmla="*/ 1 w 150"/>
                  <a:gd name="T67" fmla="*/ 1 h 365"/>
                  <a:gd name="T68" fmla="*/ 1 w 150"/>
                  <a:gd name="T69" fmla="*/ 1 h 365"/>
                  <a:gd name="T70" fmla="*/ 1 w 150"/>
                  <a:gd name="T71" fmla="*/ 1 h 365"/>
                  <a:gd name="T72" fmla="*/ 1 w 150"/>
                  <a:gd name="T73" fmla="*/ 1 h 365"/>
                  <a:gd name="T74" fmla="*/ 1 w 150"/>
                  <a:gd name="T75" fmla="*/ 1 h 365"/>
                  <a:gd name="T76" fmla="*/ 1 w 150"/>
                  <a:gd name="T77" fmla="*/ 1 h 365"/>
                  <a:gd name="T78" fmla="*/ 1 w 150"/>
                  <a:gd name="T79" fmla="*/ 1 h 365"/>
                  <a:gd name="T80" fmla="*/ 1 w 150"/>
                  <a:gd name="T81" fmla="*/ 1 h 36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0"/>
                  <a:gd name="T124" fmla="*/ 0 h 365"/>
                  <a:gd name="T125" fmla="*/ 150 w 150"/>
                  <a:gd name="T126" fmla="*/ 365 h 36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0" h="365">
                    <a:moveTo>
                      <a:pt x="150" y="294"/>
                    </a:moveTo>
                    <a:lnTo>
                      <a:pt x="145" y="302"/>
                    </a:lnTo>
                    <a:lnTo>
                      <a:pt x="138" y="310"/>
                    </a:lnTo>
                    <a:lnTo>
                      <a:pt x="131" y="318"/>
                    </a:lnTo>
                    <a:lnTo>
                      <a:pt x="124" y="325"/>
                    </a:lnTo>
                    <a:lnTo>
                      <a:pt x="115" y="332"/>
                    </a:lnTo>
                    <a:lnTo>
                      <a:pt x="106" y="339"/>
                    </a:lnTo>
                    <a:lnTo>
                      <a:pt x="95" y="344"/>
                    </a:lnTo>
                    <a:lnTo>
                      <a:pt x="84" y="350"/>
                    </a:lnTo>
                    <a:lnTo>
                      <a:pt x="79" y="352"/>
                    </a:lnTo>
                    <a:lnTo>
                      <a:pt x="75" y="355"/>
                    </a:lnTo>
                    <a:lnTo>
                      <a:pt x="70" y="356"/>
                    </a:lnTo>
                    <a:lnTo>
                      <a:pt x="65" y="358"/>
                    </a:lnTo>
                    <a:lnTo>
                      <a:pt x="60" y="359"/>
                    </a:lnTo>
                    <a:lnTo>
                      <a:pt x="55" y="362"/>
                    </a:lnTo>
                    <a:lnTo>
                      <a:pt x="49" y="363"/>
                    </a:lnTo>
                    <a:lnTo>
                      <a:pt x="45" y="365"/>
                    </a:lnTo>
                    <a:lnTo>
                      <a:pt x="49" y="319"/>
                    </a:lnTo>
                    <a:lnTo>
                      <a:pt x="50" y="273"/>
                    </a:lnTo>
                    <a:lnTo>
                      <a:pt x="49" y="227"/>
                    </a:lnTo>
                    <a:lnTo>
                      <a:pt x="45" y="182"/>
                    </a:lnTo>
                    <a:lnTo>
                      <a:pt x="38" y="138"/>
                    </a:lnTo>
                    <a:lnTo>
                      <a:pt x="29" y="95"/>
                    </a:lnTo>
                    <a:lnTo>
                      <a:pt x="15" y="54"/>
                    </a:lnTo>
                    <a:lnTo>
                      <a:pt x="0" y="14"/>
                    </a:lnTo>
                    <a:lnTo>
                      <a:pt x="6" y="12"/>
                    </a:lnTo>
                    <a:lnTo>
                      <a:pt x="12" y="11"/>
                    </a:lnTo>
                    <a:lnTo>
                      <a:pt x="18" y="10"/>
                    </a:lnTo>
                    <a:lnTo>
                      <a:pt x="23" y="8"/>
                    </a:lnTo>
                    <a:lnTo>
                      <a:pt x="29" y="7"/>
                    </a:lnTo>
                    <a:lnTo>
                      <a:pt x="33" y="4"/>
                    </a:lnTo>
                    <a:lnTo>
                      <a:pt x="38" y="2"/>
                    </a:lnTo>
                    <a:lnTo>
                      <a:pt x="42" y="0"/>
                    </a:lnTo>
                    <a:lnTo>
                      <a:pt x="65" y="32"/>
                    </a:lnTo>
                    <a:lnTo>
                      <a:pt x="86" y="65"/>
                    </a:lnTo>
                    <a:lnTo>
                      <a:pt x="103" y="101"/>
                    </a:lnTo>
                    <a:lnTo>
                      <a:pt x="118" y="138"/>
                    </a:lnTo>
                    <a:lnTo>
                      <a:pt x="131" y="175"/>
                    </a:lnTo>
                    <a:lnTo>
                      <a:pt x="140" y="214"/>
                    </a:lnTo>
                    <a:lnTo>
                      <a:pt x="146" y="253"/>
                    </a:lnTo>
                    <a:lnTo>
                      <a:pt x="150" y="294"/>
                    </a:lnTo>
                    <a:close/>
                  </a:path>
                </a:pathLst>
              </a:custGeom>
              <a:solidFill>
                <a:srgbClr val="92DA8C">
                  <a:alpha val="29019"/>
                </a:srgbClr>
              </a:solidFill>
              <a:ln w="9525">
                <a:noFill/>
                <a:round/>
                <a:headEnd/>
                <a:tailEnd/>
              </a:ln>
            </p:spPr>
            <p:txBody>
              <a:bodyPr/>
              <a:lstStyle/>
              <a:p>
                <a:endParaRPr lang="ru-RU"/>
              </a:p>
            </p:txBody>
          </p:sp>
          <p:sp>
            <p:nvSpPr>
              <p:cNvPr id="27" name="Freeform 29"/>
              <p:cNvSpPr>
                <a:spLocks/>
              </p:cNvSpPr>
              <p:nvPr/>
            </p:nvSpPr>
            <p:spPr bwMode="auto">
              <a:xfrm>
                <a:off x="2467" y="219"/>
                <a:ext cx="166" cy="141"/>
              </a:xfrm>
              <a:custGeom>
                <a:avLst/>
                <a:gdLst>
                  <a:gd name="T0" fmla="*/ 1 w 332"/>
                  <a:gd name="T1" fmla="*/ 0 h 284"/>
                  <a:gd name="T2" fmla="*/ 1 w 332"/>
                  <a:gd name="T3" fmla="*/ 0 h 284"/>
                  <a:gd name="T4" fmla="*/ 1 w 332"/>
                  <a:gd name="T5" fmla="*/ 0 h 284"/>
                  <a:gd name="T6" fmla="*/ 1 w 332"/>
                  <a:gd name="T7" fmla="*/ 0 h 284"/>
                  <a:gd name="T8" fmla="*/ 1 w 332"/>
                  <a:gd name="T9" fmla="*/ 0 h 284"/>
                  <a:gd name="T10" fmla="*/ 1 w 332"/>
                  <a:gd name="T11" fmla="*/ 0 h 284"/>
                  <a:gd name="T12" fmla="*/ 1 w 332"/>
                  <a:gd name="T13" fmla="*/ 0 h 284"/>
                  <a:gd name="T14" fmla="*/ 1 w 332"/>
                  <a:gd name="T15" fmla="*/ 0 h 284"/>
                  <a:gd name="T16" fmla="*/ 1 w 332"/>
                  <a:gd name="T17" fmla="*/ 0 h 284"/>
                  <a:gd name="T18" fmla="*/ 1 w 332"/>
                  <a:gd name="T19" fmla="*/ 0 h 284"/>
                  <a:gd name="T20" fmla="*/ 1 w 332"/>
                  <a:gd name="T21" fmla="*/ 0 h 284"/>
                  <a:gd name="T22" fmla="*/ 1 w 332"/>
                  <a:gd name="T23" fmla="*/ 0 h 284"/>
                  <a:gd name="T24" fmla="*/ 1 w 332"/>
                  <a:gd name="T25" fmla="*/ 0 h 284"/>
                  <a:gd name="T26" fmla="*/ 1 w 332"/>
                  <a:gd name="T27" fmla="*/ 0 h 284"/>
                  <a:gd name="T28" fmla="*/ 1 w 332"/>
                  <a:gd name="T29" fmla="*/ 0 h 284"/>
                  <a:gd name="T30" fmla="*/ 1 w 332"/>
                  <a:gd name="T31" fmla="*/ 0 h 284"/>
                  <a:gd name="T32" fmla="*/ 1 w 332"/>
                  <a:gd name="T33" fmla="*/ 0 h 284"/>
                  <a:gd name="T34" fmla="*/ 1 w 332"/>
                  <a:gd name="T35" fmla="*/ 0 h 284"/>
                  <a:gd name="T36" fmla="*/ 1 w 332"/>
                  <a:gd name="T37" fmla="*/ 0 h 284"/>
                  <a:gd name="T38" fmla="*/ 1 w 332"/>
                  <a:gd name="T39" fmla="*/ 0 h 284"/>
                  <a:gd name="T40" fmla="*/ 1 w 332"/>
                  <a:gd name="T41" fmla="*/ 0 h 284"/>
                  <a:gd name="T42" fmla="*/ 1 w 332"/>
                  <a:gd name="T43" fmla="*/ 0 h 284"/>
                  <a:gd name="T44" fmla="*/ 1 w 332"/>
                  <a:gd name="T45" fmla="*/ 0 h 284"/>
                  <a:gd name="T46" fmla="*/ 1 w 332"/>
                  <a:gd name="T47" fmla="*/ 0 h 284"/>
                  <a:gd name="T48" fmla="*/ 1 w 332"/>
                  <a:gd name="T49" fmla="*/ 0 h 284"/>
                  <a:gd name="T50" fmla="*/ 1 w 332"/>
                  <a:gd name="T51" fmla="*/ 0 h 284"/>
                  <a:gd name="T52" fmla="*/ 1 w 332"/>
                  <a:gd name="T53" fmla="*/ 0 h 284"/>
                  <a:gd name="T54" fmla="*/ 1 w 332"/>
                  <a:gd name="T55" fmla="*/ 0 h 284"/>
                  <a:gd name="T56" fmla="*/ 1 w 332"/>
                  <a:gd name="T57" fmla="*/ 0 h 284"/>
                  <a:gd name="T58" fmla="*/ 1 w 332"/>
                  <a:gd name="T59" fmla="*/ 0 h 284"/>
                  <a:gd name="T60" fmla="*/ 0 w 332"/>
                  <a:gd name="T61" fmla="*/ 0 h 284"/>
                  <a:gd name="T62" fmla="*/ 0 w 332"/>
                  <a:gd name="T63" fmla="*/ 0 h 284"/>
                  <a:gd name="T64" fmla="*/ 1 w 332"/>
                  <a:gd name="T65" fmla="*/ 0 h 284"/>
                  <a:gd name="T66" fmla="*/ 1 w 332"/>
                  <a:gd name="T67" fmla="*/ 0 h 284"/>
                  <a:gd name="T68" fmla="*/ 1 w 332"/>
                  <a:gd name="T69" fmla="*/ 0 h 284"/>
                  <a:gd name="T70" fmla="*/ 1 w 332"/>
                  <a:gd name="T71" fmla="*/ 0 h 284"/>
                  <a:gd name="T72" fmla="*/ 1 w 332"/>
                  <a:gd name="T73" fmla="*/ 0 h 284"/>
                  <a:gd name="T74" fmla="*/ 1 w 332"/>
                  <a:gd name="T75" fmla="*/ 0 h 284"/>
                  <a:gd name="T76" fmla="*/ 1 w 332"/>
                  <a:gd name="T77" fmla="*/ 0 h 284"/>
                  <a:gd name="T78" fmla="*/ 1 w 332"/>
                  <a:gd name="T79" fmla="*/ 0 h 284"/>
                  <a:gd name="T80" fmla="*/ 1 w 332"/>
                  <a:gd name="T81" fmla="*/ 0 h 284"/>
                  <a:gd name="T82" fmla="*/ 1 w 332"/>
                  <a:gd name="T83" fmla="*/ 0 h 284"/>
                  <a:gd name="T84" fmla="*/ 1 w 332"/>
                  <a:gd name="T85" fmla="*/ 0 h 284"/>
                  <a:gd name="T86" fmla="*/ 1 w 332"/>
                  <a:gd name="T87" fmla="*/ 0 h 284"/>
                  <a:gd name="T88" fmla="*/ 1 w 332"/>
                  <a:gd name="T89" fmla="*/ 0 h 284"/>
                  <a:gd name="T90" fmla="*/ 1 w 332"/>
                  <a:gd name="T91" fmla="*/ 0 h 284"/>
                  <a:gd name="T92" fmla="*/ 1 w 332"/>
                  <a:gd name="T93" fmla="*/ 0 h 284"/>
                  <a:gd name="T94" fmla="*/ 1 w 332"/>
                  <a:gd name="T95" fmla="*/ 0 h 284"/>
                  <a:gd name="T96" fmla="*/ 1 w 332"/>
                  <a:gd name="T97" fmla="*/ 0 h 2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2"/>
                  <a:gd name="T148" fmla="*/ 0 h 284"/>
                  <a:gd name="T149" fmla="*/ 332 w 332"/>
                  <a:gd name="T150" fmla="*/ 284 h 2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2" h="284">
                    <a:moveTo>
                      <a:pt x="314" y="0"/>
                    </a:moveTo>
                    <a:lnTo>
                      <a:pt x="314" y="5"/>
                    </a:lnTo>
                    <a:lnTo>
                      <a:pt x="315" y="11"/>
                    </a:lnTo>
                    <a:lnTo>
                      <a:pt x="316" y="17"/>
                    </a:lnTo>
                    <a:lnTo>
                      <a:pt x="319" y="22"/>
                    </a:lnTo>
                    <a:lnTo>
                      <a:pt x="321" y="28"/>
                    </a:lnTo>
                    <a:lnTo>
                      <a:pt x="324" y="34"/>
                    </a:lnTo>
                    <a:lnTo>
                      <a:pt x="328" y="40"/>
                    </a:lnTo>
                    <a:lnTo>
                      <a:pt x="332" y="45"/>
                    </a:lnTo>
                    <a:lnTo>
                      <a:pt x="311" y="55"/>
                    </a:lnTo>
                    <a:lnTo>
                      <a:pt x="290" y="66"/>
                    </a:lnTo>
                    <a:lnTo>
                      <a:pt x="269" y="76"/>
                    </a:lnTo>
                    <a:lnTo>
                      <a:pt x="248" y="89"/>
                    </a:lnTo>
                    <a:lnTo>
                      <a:pt x="228" y="102"/>
                    </a:lnTo>
                    <a:lnTo>
                      <a:pt x="208" y="114"/>
                    </a:lnTo>
                    <a:lnTo>
                      <a:pt x="188" y="129"/>
                    </a:lnTo>
                    <a:lnTo>
                      <a:pt x="170" y="143"/>
                    </a:lnTo>
                    <a:lnTo>
                      <a:pt x="152" y="159"/>
                    </a:lnTo>
                    <a:lnTo>
                      <a:pt x="133" y="176"/>
                    </a:lnTo>
                    <a:lnTo>
                      <a:pt x="116" y="192"/>
                    </a:lnTo>
                    <a:lnTo>
                      <a:pt x="99" y="209"/>
                    </a:lnTo>
                    <a:lnTo>
                      <a:pt x="83" y="227"/>
                    </a:lnTo>
                    <a:lnTo>
                      <a:pt x="66" y="246"/>
                    </a:lnTo>
                    <a:lnTo>
                      <a:pt x="51" y="264"/>
                    </a:lnTo>
                    <a:lnTo>
                      <a:pt x="36" y="284"/>
                    </a:lnTo>
                    <a:lnTo>
                      <a:pt x="26" y="268"/>
                    </a:lnTo>
                    <a:lnTo>
                      <a:pt x="17" y="252"/>
                    </a:lnTo>
                    <a:lnTo>
                      <a:pt x="10" y="235"/>
                    </a:lnTo>
                    <a:lnTo>
                      <a:pt x="4" y="219"/>
                    </a:lnTo>
                    <a:lnTo>
                      <a:pt x="1" y="203"/>
                    </a:lnTo>
                    <a:lnTo>
                      <a:pt x="0" y="188"/>
                    </a:lnTo>
                    <a:lnTo>
                      <a:pt x="0" y="173"/>
                    </a:lnTo>
                    <a:lnTo>
                      <a:pt x="2" y="159"/>
                    </a:lnTo>
                    <a:lnTo>
                      <a:pt x="18" y="143"/>
                    </a:lnTo>
                    <a:lnTo>
                      <a:pt x="34" y="127"/>
                    </a:lnTo>
                    <a:lnTo>
                      <a:pt x="50" y="113"/>
                    </a:lnTo>
                    <a:lnTo>
                      <a:pt x="69" y="99"/>
                    </a:lnTo>
                    <a:lnTo>
                      <a:pt x="86" y="86"/>
                    </a:lnTo>
                    <a:lnTo>
                      <a:pt x="106" y="74"/>
                    </a:lnTo>
                    <a:lnTo>
                      <a:pt x="124" y="63"/>
                    </a:lnTo>
                    <a:lnTo>
                      <a:pt x="144" y="52"/>
                    </a:lnTo>
                    <a:lnTo>
                      <a:pt x="164" y="42"/>
                    </a:lnTo>
                    <a:lnTo>
                      <a:pt x="184" y="34"/>
                    </a:lnTo>
                    <a:lnTo>
                      <a:pt x="205" y="26"/>
                    </a:lnTo>
                    <a:lnTo>
                      <a:pt x="226" y="19"/>
                    </a:lnTo>
                    <a:lnTo>
                      <a:pt x="247" y="13"/>
                    </a:lnTo>
                    <a:lnTo>
                      <a:pt x="269" y="7"/>
                    </a:lnTo>
                    <a:lnTo>
                      <a:pt x="292" y="4"/>
                    </a:lnTo>
                    <a:lnTo>
                      <a:pt x="314" y="0"/>
                    </a:lnTo>
                    <a:close/>
                  </a:path>
                </a:pathLst>
              </a:custGeom>
              <a:solidFill>
                <a:srgbClr val="92DA8C">
                  <a:alpha val="29019"/>
                </a:srgbClr>
              </a:solidFill>
              <a:ln w="9525">
                <a:noFill/>
                <a:round/>
                <a:headEnd/>
                <a:tailEnd/>
              </a:ln>
            </p:spPr>
            <p:txBody>
              <a:bodyPr/>
              <a:lstStyle/>
              <a:p>
                <a:endParaRPr lang="ru-RU"/>
              </a:p>
            </p:txBody>
          </p:sp>
          <p:sp>
            <p:nvSpPr>
              <p:cNvPr id="28" name="Freeform 30"/>
              <p:cNvSpPr>
                <a:spLocks/>
              </p:cNvSpPr>
              <p:nvPr/>
            </p:nvSpPr>
            <p:spPr bwMode="auto">
              <a:xfrm>
                <a:off x="2402" y="324"/>
                <a:ext cx="71" cy="186"/>
              </a:xfrm>
              <a:custGeom>
                <a:avLst/>
                <a:gdLst>
                  <a:gd name="T0" fmla="*/ 1 w 140"/>
                  <a:gd name="T1" fmla="*/ 0 h 373"/>
                  <a:gd name="T2" fmla="*/ 1 w 140"/>
                  <a:gd name="T3" fmla="*/ 0 h 373"/>
                  <a:gd name="T4" fmla="*/ 1 w 140"/>
                  <a:gd name="T5" fmla="*/ 0 h 373"/>
                  <a:gd name="T6" fmla="*/ 1 w 140"/>
                  <a:gd name="T7" fmla="*/ 0 h 373"/>
                  <a:gd name="T8" fmla="*/ 1 w 140"/>
                  <a:gd name="T9" fmla="*/ 0 h 373"/>
                  <a:gd name="T10" fmla="*/ 1 w 140"/>
                  <a:gd name="T11" fmla="*/ 0 h 373"/>
                  <a:gd name="T12" fmla="*/ 1 w 140"/>
                  <a:gd name="T13" fmla="*/ 0 h 373"/>
                  <a:gd name="T14" fmla="*/ 1 w 140"/>
                  <a:gd name="T15" fmla="*/ 0 h 373"/>
                  <a:gd name="T16" fmla="*/ 1 w 140"/>
                  <a:gd name="T17" fmla="*/ 0 h 373"/>
                  <a:gd name="T18" fmla="*/ 1 w 140"/>
                  <a:gd name="T19" fmla="*/ 0 h 373"/>
                  <a:gd name="T20" fmla="*/ 1 w 140"/>
                  <a:gd name="T21" fmla="*/ 0 h 373"/>
                  <a:gd name="T22" fmla="*/ 1 w 140"/>
                  <a:gd name="T23" fmla="*/ 0 h 373"/>
                  <a:gd name="T24" fmla="*/ 1 w 140"/>
                  <a:gd name="T25" fmla="*/ 0 h 373"/>
                  <a:gd name="T26" fmla="*/ 1 w 140"/>
                  <a:gd name="T27" fmla="*/ 0 h 373"/>
                  <a:gd name="T28" fmla="*/ 1 w 140"/>
                  <a:gd name="T29" fmla="*/ 0 h 373"/>
                  <a:gd name="T30" fmla="*/ 1 w 140"/>
                  <a:gd name="T31" fmla="*/ 0 h 373"/>
                  <a:gd name="T32" fmla="*/ 1 w 140"/>
                  <a:gd name="T33" fmla="*/ 0 h 373"/>
                  <a:gd name="T34" fmla="*/ 1 w 140"/>
                  <a:gd name="T35" fmla="*/ 0 h 373"/>
                  <a:gd name="T36" fmla="*/ 1 w 140"/>
                  <a:gd name="T37" fmla="*/ 0 h 373"/>
                  <a:gd name="T38" fmla="*/ 1 w 140"/>
                  <a:gd name="T39" fmla="*/ 0 h 373"/>
                  <a:gd name="T40" fmla="*/ 1 w 140"/>
                  <a:gd name="T41" fmla="*/ 0 h 373"/>
                  <a:gd name="T42" fmla="*/ 1 w 140"/>
                  <a:gd name="T43" fmla="*/ 0 h 373"/>
                  <a:gd name="T44" fmla="*/ 1 w 140"/>
                  <a:gd name="T45" fmla="*/ 0 h 373"/>
                  <a:gd name="T46" fmla="*/ 1 w 140"/>
                  <a:gd name="T47" fmla="*/ 0 h 373"/>
                  <a:gd name="T48" fmla="*/ 1 w 140"/>
                  <a:gd name="T49" fmla="*/ 0 h 373"/>
                  <a:gd name="T50" fmla="*/ 1 w 140"/>
                  <a:gd name="T51" fmla="*/ 0 h 373"/>
                  <a:gd name="T52" fmla="*/ 1 w 140"/>
                  <a:gd name="T53" fmla="*/ 0 h 373"/>
                  <a:gd name="T54" fmla="*/ 1 w 140"/>
                  <a:gd name="T55" fmla="*/ 0 h 373"/>
                  <a:gd name="T56" fmla="*/ 0 w 140"/>
                  <a:gd name="T57" fmla="*/ 0 h 373"/>
                  <a:gd name="T58" fmla="*/ 1 w 140"/>
                  <a:gd name="T59" fmla="*/ 0 h 373"/>
                  <a:gd name="T60" fmla="*/ 1 w 140"/>
                  <a:gd name="T61" fmla="*/ 0 h 373"/>
                  <a:gd name="T62" fmla="*/ 1 w 140"/>
                  <a:gd name="T63" fmla="*/ 0 h 373"/>
                  <a:gd name="T64" fmla="*/ 1 w 140"/>
                  <a:gd name="T65" fmla="*/ 0 h 373"/>
                  <a:gd name="T66" fmla="*/ 1 w 140"/>
                  <a:gd name="T67" fmla="*/ 0 h 373"/>
                  <a:gd name="T68" fmla="*/ 1 w 140"/>
                  <a:gd name="T69" fmla="*/ 0 h 373"/>
                  <a:gd name="T70" fmla="*/ 1 w 140"/>
                  <a:gd name="T71" fmla="*/ 0 h 373"/>
                  <a:gd name="T72" fmla="*/ 1 w 140"/>
                  <a:gd name="T73" fmla="*/ 0 h 373"/>
                  <a:gd name="T74" fmla="*/ 1 w 140"/>
                  <a:gd name="T75" fmla="*/ 0 h 373"/>
                  <a:gd name="T76" fmla="*/ 1 w 140"/>
                  <a:gd name="T77" fmla="*/ 0 h 373"/>
                  <a:gd name="T78" fmla="*/ 1 w 140"/>
                  <a:gd name="T79" fmla="*/ 0 h 373"/>
                  <a:gd name="T80" fmla="*/ 1 w 140"/>
                  <a:gd name="T81" fmla="*/ 0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0"/>
                  <a:gd name="T124" fmla="*/ 0 h 373"/>
                  <a:gd name="T125" fmla="*/ 140 w 140"/>
                  <a:gd name="T126" fmla="*/ 373 h 3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0" h="373">
                    <a:moveTo>
                      <a:pt x="89" y="0"/>
                    </a:moveTo>
                    <a:lnTo>
                      <a:pt x="92" y="14"/>
                    </a:lnTo>
                    <a:lnTo>
                      <a:pt x="96" y="28"/>
                    </a:lnTo>
                    <a:lnTo>
                      <a:pt x="101" y="42"/>
                    </a:lnTo>
                    <a:lnTo>
                      <a:pt x="107" y="55"/>
                    </a:lnTo>
                    <a:lnTo>
                      <a:pt x="114" y="69"/>
                    </a:lnTo>
                    <a:lnTo>
                      <a:pt x="122" y="83"/>
                    </a:lnTo>
                    <a:lnTo>
                      <a:pt x="130" y="97"/>
                    </a:lnTo>
                    <a:lnTo>
                      <a:pt x="140" y="111"/>
                    </a:lnTo>
                    <a:lnTo>
                      <a:pt x="129" y="129"/>
                    </a:lnTo>
                    <a:lnTo>
                      <a:pt x="118" y="148"/>
                    </a:lnTo>
                    <a:lnTo>
                      <a:pt x="109" y="166"/>
                    </a:lnTo>
                    <a:lnTo>
                      <a:pt x="100" y="186"/>
                    </a:lnTo>
                    <a:lnTo>
                      <a:pt x="92" y="205"/>
                    </a:lnTo>
                    <a:lnTo>
                      <a:pt x="84" y="225"/>
                    </a:lnTo>
                    <a:lnTo>
                      <a:pt x="77" y="244"/>
                    </a:lnTo>
                    <a:lnTo>
                      <a:pt x="70" y="265"/>
                    </a:lnTo>
                    <a:lnTo>
                      <a:pt x="63" y="292"/>
                    </a:lnTo>
                    <a:lnTo>
                      <a:pt x="57" y="318"/>
                    </a:lnTo>
                    <a:lnTo>
                      <a:pt x="54" y="346"/>
                    </a:lnTo>
                    <a:lnTo>
                      <a:pt x="51" y="373"/>
                    </a:lnTo>
                    <a:lnTo>
                      <a:pt x="41" y="356"/>
                    </a:lnTo>
                    <a:lnTo>
                      <a:pt x="33" y="338"/>
                    </a:lnTo>
                    <a:lnTo>
                      <a:pt x="25" y="320"/>
                    </a:lnTo>
                    <a:lnTo>
                      <a:pt x="18" y="302"/>
                    </a:lnTo>
                    <a:lnTo>
                      <a:pt x="12" y="284"/>
                    </a:lnTo>
                    <a:lnTo>
                      <a:pt x="6" y="265"/>
                    </a:lnTo>
                    <a:lnTo>
                      <a:pt x="3" y="247"/>
                    </a:lnTo>
                    <a:lnTo>
                      <a:pt x="0" y="228"/>
                    </a:lnTo>
                    <a:lnTo>
                      <a:pt x="3" y="206"/>
                    </a:lnTo>
                    <a:lnTo>
                      <a:pt x="8" y="184"/>
                    </a:lnTo>
                    <a:lnTo>
                      <a:pt x="13" y="163"/>
                    </a:lnTo>
                    <a:lnTo>
                      <a:pt x="19" y="141"/>
                    </a:lnTo>
                    <a:lnTo>
                      <a:pt x="26" y="121"/>
                    </a:lnTo>
                    <a:lnTo>
                      <a:pt x="33" y="103"/>
                    </a:lnTo>
                    <a:lnTo>
                      <a:pt x="41" y="84"/>
                    </a:lnTo>
                    <a:lnTo>
                      <a:pt x="49" y="67"/>
                    </a:lnTo>
                    <a:lnTo>
                      <a:pt x="58" y="50"/>
                    </a:lnTo>
                    <a:lnTo>
                      <a:pt x="68" y="32"/>
                    </a:lnTo>
                    <a:lnTo>
                      <a:pt x="78" y="16"/>
                    </a:lnTo>
                    <a:lnTo>
                      <a:pt x="89" y="0"/>
                    </a:lnTo>
                    <a:close/>
                  </a:path>
                </a:pathLst>
              </a:custGeom>
              <a:solidFill>
                <a:srgbClr val="92DA8C">
                  <a:alpha val="29019"/>
                </a:srgbClr>
              </a:solidFill>
              <a:ln w="9525">
                <a:noFill/>
                <a:round/>
                <a:headEnd/>
                <a:tailEnd/>
              </a:ln>
            </p:spPr>
            <p:txBody>
              <a:bodyPr/>
              <a:lstStyle/>
              <a:p>
                <a:endParaRPr lang="ru-RU"/>
              </a:p>
            </p:txBody>
          </p:sp>
          <p:sp>
            <p:nvSpPr>
              <p:cNvPr id="29" name="Freeform 31"/>
              <p:cNvSpPr>
                <a:spLocks/>
              </p:cNvSpPr>
              <p:nvPr/>
            </p:nvSpPr>
            <p:spPr bwMode="auto">
              <a:xfrm>
                <a:off x="2403" y="506"/>
                <a:ext cx="28" cy="84"/>
              </a:xfrm>
              <a:custGeom>
                <a:avLst/>
                <a:gdLst>
                  <a:gd name="T0" fmla="*/ 0 w 56"/>
                  <a:gd name="T1" fmla="*/ 0 h 169"/>
                  <a:gd name="T2" fmla="*/ 1 w 56"/>
                  <a:gd name="T3" fmla="*/ 0 h 169"/>
                  <a:gd name="T4" fmla="*/ 1 w 56"/>
                  <a:gd name="T5" fmla="*/ 0 h 169"/>
                  <a:gd name="T6" fmla="*/ 1 w 56"/>
                  <a:gd name="T7" fmla="*/ 0 h 169"/>
                  <a:gd name="T8" fmla="*/ 1 w 56"/>
                  <a:gd name="T9" fmla="*/ 0 h 169"/>
                  <a:gd name="T10" fmla="*/ 1 w 56"/>
                  <a:gd name="T11" fmla="*/ 0 h 169"/>
                  <a:gd name="T12" fmla="*/ 1 w 56"/>
                  <a:gd name="T13" fmla="*/ 0 h 169"/>
                  <a:gd name="T14" fmla="*/ 1 w 56"/>
                  <a:gd name="T15" fmla="*/ 0 h 169"/>
                  <a:gd name="T16" fmla="*/ 1 w 56"/>
                  <a:gd name="T17" fmla="*/ 0 h 169"/>
                  <a:gd name="T18" fmla="*/ 1 w 56"/>
                  <a:gd name="T19" fmla="*/ 0 h 169"/>
                  <a:gd name="T20" fmla="*/ 1 w 56"/>
                  <a:gd name="T21" fmla="*/ 0 h 169"/>
                  <a:gd name="T22" fmla="*/ 1 w 56"/>
                  <a:gd name="T23" fmla="*/ 0 h 169"/>
                  <a:gd name="T24" fmla="*/ 1 w 56"/>
                  <a:gd name="T25" fmla="*/ 0 h 169"/>
                  <a:gd name="T26" fmla="*/ 1 w 56"/>
                  <a:gd name="T27" fmla="*/ 0 h 169"/>
                  <a:gd name="T28" fmla="*/ 1 w 56"/>
                  <a:gd name="T29" fmla="*/ 0 h 169"/>
                  <a:gd name="T30" fmla="*/ 1 w 56"/>
                  <a:gd name="T31" fmla="*/ 0 h 169"/>
                  <a:gd name="T32" fmla="*/ 1 w 56"/>
                  <a:gd name="T33" fmla="*/ 0 h 169"/>
                  <a:gd name="T34" fmla="*/ 1 w 56"/>
                  <a:gd name="T35" fmla="*/ 0 h 169"/>
                  <a:gd name="T36" fmla="*/ 1 w 56"/>
                  <a:gd name="T37" fmla="*/ 0 h 169"/>
                  <a:gd name="T38" fmla="*/ 1 w 56"/>
                  <a:gd name="T39" fmla="*/ 0 h 169"/>
                  <a:gd name="T40" fmla="*/ 0 w 56"/>
                  <a:gd name="T41" fmla="*/ 0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169"/>
                  <a:gd name="T65" fmla="*/ 56 w 56"/>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169">
                    <a:moveTo>
                      <a:pt x="0" y="0"/>
                    </a:moveTo>
                    <a:lnTo>
                      <a:pt x="5" y="11"/>
                    </a:lnTo>
                    <a:lnTo>
                      <a:pt x="10" y="21"/>
                    </a:lnTo>
                    <a:lnTo>
                      <a:pt x="16" y="31"/>
                    </a:lnTo>
                    <a:lnTo>
                      <a:pt x="23" y="42"/>
                    </a:lnTo>
                    <a:lnTo>
                      <a:pt x="29" y="52"/>
                    </a:lnTo>
                    <a:lnTo>
                      <a:pt x="35" y="61"/>
                    </a:lnTo>
                    <a:lnTo>
                      <a:pt x="42" y="72"/>
                    </a:lnTo>
                    <a:lnTo>
                      <a:pt x="49" y="81"/>
                    </a:lnTo>
                    <a:lnTo>
                      <a:pt x="50" y="104"/>
                    </a:lnTo>
                    <a:lnTo>
                      <a:pt x="52" y="126"/>
                    </a:lnTo>
                    <a:lnTo>
                      <a:pt x="54" y="148"/>
                    </a:lnTo>
                    <a:lnTo>
                      <a:pt x="56" y="169"/>
                    </a:lnTo>
                    <a:lnTo>
                      <a:pt x="46" y="149"/>
                    </a:lnTo>
                    <a:lnTo>
                      <a:pt x="37" y="129"/>
                    </a:lnTo>
                    <a:lnTo>
                      <a:pt x="29" y="109"/>
                    </a:lnTo>
                    <a:lnTo>
                      <a:pt x="20" y="88"/>
                    </a:lnTo>
                    <a:lnTo>
                      <a:pt x="14" y="66"/>
                    </a:lnTo>
                    <a:lnTo>
                      <a:pt x="9" y="44"/>
                    </a:lnTo>
                    <a:lnTo>
                      <a:pt x="3" y="22"/>
                    </a:lnTo>
                    <a:lnTo>
                      <a:pt x="0" y="0"/>
                    </a:lnTo>
                    <a:close/>
                  </a:path>
                </a:pathLst>
              </a:custGeom>
              <a:solidFill>
                <a:srgbClr val="92DA8C">
                  <a:alpha val="29019"/>
                </a:srgbClr>
              </a:solidFill>
              <a:ln w="9525">
                <a:noFill/>
                <a:round/>
                <a:headEnd/>
                <a:tailEnd/>
              </a:ln>
            </p:spPr>
            <p:txBody>
              <a:bodyPr/>
              <a:lstStyle/>
              <a:p>
                <a:endParaRPr lang="ru-RU"/>
              </a:p>
            </p:txBody>
          </p:sp>
          <p:sp>
            <p:nvSpPr>
              <p:cNvPr id="30" name="Freeform 32"/>
              <p:cNvSpPr>
                <a:spLocks/>
              </p:cNvSpPr>
              <p:nvPr/>
            </p:nvSpPr>
            <p:spPr bwMode="auto">
              <a:xfrm>
                <a:off x="2450" y="574"/>
                <a:ext cx="73" cy="113"/>
              </a:xfrm>
              <a:custGeom>
                <a:avLst/>
                <a:gdLst>
                  <a:gd name="T0" fmla="*/ 1 w 146"/>
                  <a:gd name="T1" fmla="*/ 1 h 226"/>
                  <a:gd name="T2" fmla="*/ 1 w 146"/>
                  <a:gd name="T3" fmla="*/ 1 h 226"/>
                  <a:gd name="T4" fmla="*/ 1 w 146"/>
                  <a:gd name="T5" fmla="*/ 1 h 226"/>
                  <a:gd name="T6" fmla="*/ 1 w 146"/>
                  <a:gd name="T7" fmla="*/ 1 h 226"/>
                  <a:gd name="T8" fmla="*/ 0 w 146"/>
                  <a:gd name="T9" fmla="*/ 0 h 226"/>
                  <a:gd name="T10" fmla="*/ 1 w 146"/>
                  <a:gd name="T11" fmla="*/ 1 h 226"/>
                  <a:gd name="T12" fmla="*/ 1 w 146"/>
                  <a:gd name="T13" fmla="*/ 1 h 226"/>
                  <a:gd name="T14" fmla="*/ 1 w 146"/>
                  <a:gd name="T15" fmla="*/ 1 h 226"/>
                  <a:gd name="T16" fmla="*/ 1 w 146"/>
                  <a:gd name="T17" fmla="*/ 1 h 226"/>
                  <a:gd name="T18" fmla="*/ 1 w 146"/>
                  <a:gd name="T19" fmla="*/ 1 h 226"/>
                  <a:gd name="T20" fmla="*/ 1 w 146"/>
                  <a:gd name="T21" fmla="*/ 1 h 226"/>
                  <a:gd name="T22" fmla="*/ 1 w 146"/>
                  <a:gd name="T23" fmla="*/ 1 h 226"/>
                  <a:gd name="T24" fmla="*/ 1 w 146"/>
                  <a:gd name="T25" fmla="*/ 1 h 226"/>
                  <a:gd name="T26" fmla="*/ 1 w 146"/>
                  <a:gd name="T27" fmla="*/ 1 h 226"/>
                  <a:gd name="T28" fmla="*/ 1 w 146"/>
                  <a:gd name="T29" fmla="*/ 1 h 226"/>
                  <a:gd name="T30" fmla="*/ 1 w 146"/>
                  <a:gd name="T31" fmla="*/ 1 h 226"/>
                  <a:gd name="T32" fmla="*/ 1 w 146"/>
                  <a:gd name="T33" fmla="*/ 1 h 226"/>
                  <a:gd name="T34" fmla="*/ 1 w 146"/>
                  <a:gd name="T35" fmla="*/ 1 h 226"/>
                  <a:gd name="T36" fmla="*/ 1 w 146"/>
                  <a:gd name="T37" fmla="*/ 1 h 226"/>
                  <a:gd name="T38" fmla="*/ 1 w 146"/>
                  <a:gd name="T39" fmla="*/ 1 h 226"/>
                  <a:gd name="T40" fmla="*/ 1 w 146"/>
                  <a:gd name="T41" fmla="*/ 1 h 226"/>
                  <a:gd name="T42" fmla="*/ 1 w 146"/>
                  <a:gd name="T43" fmla="*/ 1 h 226"/>
                  <a:gd name="T44" fmla="*/ 1 w 146"/>
                  <a:gd name="T45" fmla="*/ 1 h 226"/>
                  <a:gd name="T46" fmla="*/ 1 w 146"/>
                  <a:gd name="T47" fmla="*/ 1 h 226"/>
                  <a:gd name="T48" fmla="*/ 1 w 146"/>
                  <a:gd name="T49" fmla="*/ 1 h 2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6"/>
                  <a:gd name="T76" fmla="*/ 0 h 226"/>
                  <a:gd name="T77" fmla="*/ 146 w 146"/>
                  <a:gd name="T78" fmla="*/ 226 h 2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6" h="226">
                    <a:moveTo>
                      <a:pt x="16" y="114"/>
                    </a:moveTo>
                    <a:lnTo>
                      <a:pt x="12" y="91"/>
                    </a:lnTo>
                    <a:lnTo>
                      <a:pt x="8" y="65"/>
                    </a:lnTo>
                    <a:lnTo>
                      <a:pt x="4" y="34"/>
                    </a:lnTo>
                    <a:lnTo>
                      <a:pt x="0" y="0"/>
                    </a:lnTo>
                    <a:lnTo>
                      <a:pt x="16" y="16"/>
                    </a:lnTo>
                    <a:lnTo>
                      <a:pt x="32" y="32"/>
                    </a:lnTo>
                    <a:lnTo>
                      <a:pt x="50" y="49"/>
                    </a:lnTo>
                    <a:lnTo>
                      <a:pt x="68" y="64"/>
                    </a:lnTo>
                    <a:lnTo>
                      <a:pt x="87" y="79"/>
                    </a:lnTo>
                    <a:lnTo>
                      <a:pt x="106" y="92"/>
                    </a:lnTo>
                    <a:lnTo>
                      <a:pt x="126" y="106"/>
                    </a:lnTo>
                    <a:lnTo>
                      <a:pt x="146" y="119"/>
                    </a:lnTo>
                    <a:lnTo>
                      <a:pt x="145" y="147"/>
                    </a:lnTo>
                    <a:lnTo>
                      <a:pt x="144" y="174"/>
                    </a:lnTo>
                    <a:lnTo>
                      <a:pt x="144" y="201"/>
                    </a:lnTo>
                    <a:lnTo>
                      <a:pt x="144" y="226"/>
                    </a:lnTo>
                    <a:lnTo>
                      <a:pt x="126" y="214"/>
                    </a:lnTo>
                    <a:lnTo>
                      <a:pt x="108" y="202"/>
                    </a:lnTo>
                    <a:lnTo>
                      <a:pt x="91" y="189"/>
                    </a:lnTo>
                    <a:lnTo>
                      <a:pt x="75" y="175"/>
                    </a:lnTo>
                    <a:lnTo>
                      <a:pt x="59" y="161"/>
                    </a:lnTo>
                    <a:lnTo>
                      <a:pt x="44" y="147"/>
                    </a:lnTo>
                    <a:lnTo>
                      <a:pt x="30" y="130"/>
                    </a:lnTo>
                    <a:lnTo>
                      <a:pt x="16" y="114"/>
                    </a:lnTo>
                    <a:close/>
                  </a:path>
                </a:pathLst>
              </a:custGeom>
              <a:solidFill>
                <a:srgbClr val="92DA8C">
                  <a:alpha val="29019"/>
                </a:srgbClr>
              </a:solidFill>
              <a:ln w="9525">
                <a:noFill/>
                <a:round/>
                <a:headEnd/>
                <a:tailEnd/>
              </a:ln>
            </p:spPr>
            <p:txBody>
              <a:bodyPr/>
              <a:lstStyle/>
              <a:p>
                <a:endParaRPr lang="ru-RU"/>
              </a:p>
            </p:txBody>
          </p:sp>
          <p:sp>
            <p:nvSpPr>
              <p:cNvPr id="31" name="Freeform 33"/>
              <p:cNvSpPr>
                <a:spLocks/>
              </p:cNvSpPr>
              <p:nvPr/>
            </p:nvSpPr>
            <p:spPr bwMode="auto">
              <a:xfrm>
                <a:off x="2543" y="644"/>
                <a:ext cx="97" cy="76"/>
              </a:xfrm>
              <a:custGeom>
                <a:avLst/>
                <a:gdLst>
                  <a:gd name="T0" fmla="*/ 1 w 193"/>
                  <a:gd name="T1" fmla="*/ 1 h 151"/>
                  <a:gd name="T2" fmla="*/ 0 w 193"/>
                  <a:gd name="T3" fmla="*/ 1 h 151"/>
                  <a:gd name="T4" fmla="*/ 0 w 193"/>
                  <a:gd name="T5" fmla="*/ 1 h 151"/>
                  <a:gd name="T6" fmla="*/ 0 w 193"/>
                  <a:gd name="T7" fmla="*/ 1 h 151"/>
                  <a:gd name="T8" fmla="*/ 1 w 193"/>
                  <a:gd name="T9" fmla="*/ 0 h 151"/>
                  <a:gd name="T10" fmla="*/ 1 w 193"/>
                  <a:gd name="T11" fmla="*/ 1 h 151"/>
                  <a:gd name="T12" fmla="*/ 1 w 193"/>
                  <a:gd name="T13" fmla="*/ 1 h 151"/>
                  <a:gd name="T14" fmla="*/ 1 w 193"/>
                  <a:gd name="T15" fmla="*/ 1 h 151"/>
                  <a:gd name="T16" fmla="*/ 1 w 193"/>
                  <a:gd name="T17" fmla="*/ 1 h 151"/>
                  <a:gd name="T18" fmla="*/ 1 w 193"/>
                  <a:gd name="T19" fmla="*/ 1 h 151"/>
                  <a:gd name="T20" fmla="*/ 1 w 193"/>
                  <a:gd name="T21" fmla="*/ 1 h 151"/>
                  <a:gd name="T22" fmla="*/ 1 w 193"/>
                  <a:gd name="T23" fmla="*/ 1 h 151"/>
                  <a:gd name="T24" fmla="*/ 1 w 193"/>
                  <a:gd name="T25" fmla="*/ 1 h 151"/>
                  <a:gd name="T26" fmla="*/ 1 w 193"/>
                  <a:gd name="T27" fmla="*/ 1 h 151"/>
                  <a:gd name="T28" fmla="*/ 1 w 193"/>
                  <a:gd name="T29" fmla="*/ 1 h 151"/>
                  <a:gd name="T30" fmla="*/ 1 w 193"/>
                  <a:gd name="T31" fmla="*/ 1 h 151"/>
                  <a:gd name="T32" fmla="*/ 1 w 193"/>
                  <a:gd name="T33" fmla="*/ 1 h 151"/>
                  <a:gd name="T34" fmla="*/ 1 w 193"/>
                  <a:gd name="T35" fmla="*/ 1 h 151"/>
                  <a:gd name="T36" fmla="*/ 1 w 193"/>
                  <a:gd name="T37" fmla="*/ 1 h 151"/>
                  <a:gd name="T38" fmla="*/ 1 w 193"/>
                  <a:gd name="T39" fmla="*/ 1 h 151"/>
                  <a:gd name="T40" fmla="*/ 1 w 193"/>
                  <a:gd name="T41" fmla="*/ 1 h 151"/>
                  <a:gd name="T42" fmla="*/ 1 w 193"/>
                  <a:gd name="T43" fmla="*/ 1 h 151"/>
                  <a:gd name="T44" fmla="*/ 1 w 193"/>
                  <a:gd name="T45" fmla="*/ 1 h 151"/>
                  <a:gd name="T46" fmla="*/ 1 w 193"/>
                  <a:gd name="T47" fmla="*/ 1 h 151"/>
                  <a:gd name="T48" fmla="*/ 1 w 193"/>
                  <a:gd name="T49" fmla="*/ 1 h 151"/>
                  <a:gd name="T50" fmla="*/ 1 w 193"/>
                  <a:gd name="T51" fmla="*/ 1 h 151"/>
                  <a:gd name="T52" fmla="*/ 1 w 193"/>
                  <a:gd name="T53" fmla="*/ 1 h 151"/>
                  <a:gd name="T54" fmla="*/ 1 w 193"/>
                  <a:gd name="T55" fmla="*/ 1 h 151"/>
                  <a:gd name="T56" fmla="*/ 1 w 193"/>
                  <a:gd name="T57" fmla="*/ 1 h 151"/>
                  <a:gd name="T58" fmla="*/ 1 w 193"/>
                  <a:gd name="T59" fmla="*/ 1 h 151"/>
                  <a:gd name="T60" fmla="*/ 1 w 193"/>
                  <a:gd name="T61" fmla="*/ 1 h 151"/>
                  <a:gd name="T62" fmla="*/ 1 w 193"/>
                  <a:gd name="T63" fmla="*/ 1 h 151"/>
                  <a:gd name="T64" fmla="*/ 1 w 193"/>
                  <a:gd name="T65" fmla="*/ 1 h 151"/>
                  <a:gd name="T66" fmla="*/ 1 w 193"/>
                  <a:gd name="T67" fmla="*/ 1 h 151"/>
                  <a:gd name="T68" fmla="*/ 1 w 193"/>
                  <a:gd name="T69" fmla="*/ 1 h 151"/>
                  <a:gd name="T70" fmla="*/ 1 w 193"/>
                  <a:gd name="T71" fmla="*/ 1 h 151"/>
                  <a:gd name="T72" fmla="*/ 1 w 193"/>
                  <a:gd name="T73" fmla="*/ 1 h 151"/>
                  <a:gd name="T74" fmla="*/ 1 w 193"/>
                  <a:gd name="T75" fmla="*/ 1 h 151"/>
                  <a:gd name="T76" fmla="*/ 1 w 193"/>
                  <a:gd name="T77" fmla="*/ 1 h 151"/>
                  <a:gd name="T78" fmla="*/ 1 w 193"/>
                  <a:gd name="T79" fmla="*/ 1 h 151"/>
                  <a:gd name="T80" fmla="*/ 1 w 193"/>
                  <a:gd name="T81" fmla="*/ 1 h 151"/>
                  <a:gd name="T82" fmla="*/ 1 w 193"/>
                  <a:gd name="T83" fmla="*/ 1 h 151"/>
                  <a:gd name="T84" fmla="*/ 1 w 193"/>
                  <a:gd name="T85" fmla="*/ 1 h 151"/>
                  <a:gd name="T86" fmla="*/ 1 w 193"/>
                  <a:gd name="T87" fmla="*/ 1 h 151"/>
                  <a:gd name="T88" fmla="*/ 1 w 193"/>
                  <a:gd name="T89" fmla="*/ 1 h 1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3"/>
                  <a:gd name="T136" fmla="*/ 0 h 151"/>
                  <a:gd name="T137" fmla="*/ 193 w 193"/>
                  <a:gd name="T138" fmla="*/ 151 h 15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3" h="151">
                    <a:moveTo>
                      <a:pt x="2" y="108"/>
                    </a:moveTo>
                    <a:lnTo>
                      <a:pt x="0" y="82"/>
                    </a:lnTo>
                    <a:lnTo>
                      <a:pt x="0" y="55"/>
                    </a:lnTo>
                    <a:lnTo>
                      <a:pt x="0" y="28"/>
                    </a:lnTo>
                    <a:lnTo>
                      <a:pt x="1" y="0"/>
                    </a:lnTo>
                    <a:lnTo>
                      <a:pt x="11" y="6"/>
                    </a:lnTo>
                    <a:lnTo>
                      <a:pt x="22" y="11"/>
                    </a:lnTo>
                    <a:lnTo>
                      <a:pt x="32" y="16"/>
                    </a:lnTo>
                    <a:lnTo>
                      <a:pt x="43" y="22"/>
                    </a:lnTo>
                    <a:lnTo>
                      <a:pt x="54" y="26"/>
                    </a:lnTo>
                    <a:lnTo>
                      <a:pt x="65" y="31"/>
                    </a:lnTo>
                    <a:lnTo>
                      <a:pt x="77" y="36"/>
                    </a:lnTo>
                    <a:lnTo>
                      <a:pt x="88" y="40"/>
                    </a:lnTo>
                    <a:lnTo>
                      <a:pt x="101" y="45"/>
                    </a:lnTo>
                    <a:lnTo>
                      <a:pt x="115" y="49"/>
                    </a:lnTo>
                    <a:lnTo>
                      <a:pt x="127" y="54"/>
                    </a:lnTo>
                    <a:lnTo>
                      <a:pt x="141" y="59"/>
                    </a:lnTo>
                    <a:lnTo>
                      <a:pt x="154" y="62"/>
                    </a:lnTo>
                    <a:lnTo>
                      <a:pt x="167" y="66"/>
                    </a:lnTo>
                    <a:lnTo>
                      <a:pt x="180" y="69"/>
                    </a:lnTo>
                    <a:lnTo>
                      <a:pt x="193" y="71"/>
                    </a:lnTo>
                    <a:lnTo>
                      <a:pt x="186" y="82"/>
                    </a:lnTo>
                    <a:lnTo>
                      <a:pt x="178" y="92"/>
                    </a:lnTo>
                    <a:lnTo>
                      <a:pt x="171" y="102"/>
                    </a:lnTo>
                    <a:lnTo>
                      <a:pt x="164" y="113"/>
                    </a:lnTo>
                    <a:lnTo>
                      <a:pt x="157" y="123"/>
                    </a:lnTo>
                    <a:lnTo>
                      <a:pt x="150" y="132"/>
                    </a:lnTo>
                    <a:lnTo>
                      <a:pt x="144" y="142"/>
                    </a:lnTo>
                    <a:lnTo>
                      <a:pt x="137" y="151"/>
                    </a:lnTo>
                    <a:lnTo>
                      <a:pt x="127" y="150"/>
                    </a:lnTo>
                    <a:lnTo>
                      <a:pt x="119" y="147"/>
                    </a:lnTo>
                    <a:lnTo>
                      <a:pt x="110" y="146"/>
                    </a:lnTo>
                    <a:lnTo>
                      <a:pt x="102" y="144"/>
                    </a:lnTo>
                    <a:lnTo>
                      <a:pt x="93" y="142"/>
                    </a:lnTo>
                    <a:lnTo>
                      <a:pt x="85" y="139"/>
                    </a:lnTo>
                    <a:lnTo>
                      <a:pt x="76" y="137"/>
                    </a:lnTo>
                    <a:lnTo>
                      <a:pt x="68" y="135"/>
                    </a:lnTo>
                    <a:lnTo>
                      <a:pt x="58" y="131"/>
                    </a:lnTo>
                    <a:lnTo>
                      <a:pt x="50" y="129"/>
                    </a:lnTo>
                    <a:lnTo>
                      <a:pt x="41" y="125"/>
                    </a:lnTo>
                    <a:lnTo>
                      <a:pt x="33" y="122"/>
                    </a:lnTo>
                    <a:lnTo>
                      <a:pt x="25" y="119"/>
                    </a:lnTo>
                    <a:lnTo>
                      <a:pt x="17" y="115"/>
                    </a:lnTo>
                    <a:lnTo>
                      <a:pt x="9" y="112"/>
                    </a:lnTo>
                    <a:lnTo>
                      <a:pt x="2" y="108"/>
                    </a:lnTo>
                    <a:close/>
                  </a:path>
                </a:pathLst>
              </a:custGeom>
              <a:solidFill>
                <a:srgbClr val="92DA8C">
                  <a:alpha val="29019"/>
                </a:srgbClr>
              </a:solidFill>
              <a:ln w="9525">
                <a:noFill/>
                <a:round/>
                <a:headEnd/>
                <a:tailEnd/>
              </a:ln>
            </p:spPr>
            <p:txBody>
              <a:bodyPr/>
              <a:lstStyle/>
              <a:p>
                <a:endParaRPr lang="ru-RU"/>
              </a:p>
            </p:txBody>
          </p:sp>
          <p:sp>
            <p:nvSpPr>
              <p:cNvPr id="32" name="Freeform 34"/>
              <p:cNvSpPr>
                <a:spLocks/>
              </p:cNvSpPr>
              <p:nvPr/>
            </p:nvSpPr>
            <p:spPr bwMode="auto">
              <a:xfrm>
                <a:off x="2728" y="674"/>
                <a:ext cx="76" cy="39"/>
              </a:xfrm>
              <a:custGeom>
                <a:avLst/>
                <a:gdLst>
                  <a:gd name="T0" fmla="*/ 0 w 151"/>
                  <a:gd name="T1" fmla="*/ 1 h 78"/>
                  <a:gd name="T2" fmla="*/ 1 w 151"/>
                  <a:gd name="T3" fmla="*/ 1 h 78"/>
                  <a:gd name="T4" fmla="*/ 1 w 151"/>
                  <a:gd name="T5" fmla="*/ 1 h 78"/>
                  <a:gd name="T6" fmla="*/ 1 w 151"/>
                  <a:gd name="T7" fmla="*/ 1 h 78"/>
                  <a:gd name="T8" fmla="*/ 1 w 151"/>
                  <a:gd name="T9" fmla="*/ 1 h 78"/>
                  <a:gd name="T10" fmla="*/ 1 w 151"/>
                  <a:gd name="T11" fmla="*/ 1 h 78"/>
                  <a:gd name="T12" fmla="*/ 1 w 151"/>
                  <a:gd name="T13" fmla="*/ 1 h 78"/>
                  <a:gd name="T14" fmla="*/ 1 w 151"/>
                  <a:gd name="T15" fmla="*/ 1 h 78"/>
                  <a:gd name="T16" fmla="*/ 1 w 151"/>
                  <a:gd name="T17" fmla="*/ 1 h 78"/>
                  <a:gd name="T18" fmla="*/ 1 w 151"/>
                  <a:gd name="T19" fmla="*/ 1 h 78"/>
                  <a:gd name="T20" fmla="*/ 1 w 151"/>
                  <a:gd name="T21" fmla="*/ 1 h 78"/>
                  <a:gd name="T22" fmla="*/ 1 w 151"/>
                  <a:gd name="T23" fmla="*/ 1 h 78"/>
                  <a:gd name="T24" fmla="*/ 1 w 151"/>
                  <a:gd name="T25" fmla="*/ 1 h 78"/>
                  <a:gd name="T26" fmla="*/ 1 w 151"/>
                  <a:gd name="T27" fmla="*/ 1 h 78"/>
                  <a:gd name="T28" fmla="*/ 1 w 151"/>
                  <a:gd name="T29" fmla="*/ 1 h 78"/>
                  <a:gd name="T30" fmla="*/ 1 w 151"/>
                  <a:gd name="T31" fmla="*/ 1 h 78"/>
                  <a:gd name="T32" fmla="*/ 1 w 151"/>
                  <a:gd name="T33" fmla="*/ 0 h 78"/>
                  <a:gd name="T34" fmla="*/ 1 w 151"/>
                  <a:gd name="T35" fmla="*/ 1 h 78"/>
                  <a:gd name="T36" fmla="*/ 1 w 151"/>
                  <a:gd name="T37" fmla="*/ 1 h 78"/>
                  <a:gd name="T38" fmla="*/ 1 w 151"/>
                  <a:gd name="T39" fmla="*/ 1 h 78"/>
                  <a:gd name="T40" fmla="*/ 1 w 151"/>
                  <a:gd name="T41" fmla="*/ 1 h 78"/>
                  <a:gd name="T42" fmla="*/ 1 w 151"/>
                  <a:gd name="T43" fmla="*/ 1 h 78"/>
                  <a:gd name="T44" fmla="*/ 1 w 151"/>
                  <a:gd name="T45" fmla="*/ 1 h 78"/>
                  <a:gd name="T46" fmla="*/ 1 w 151"/>
                  <a:gd name="T47" fmla="*/ 1 h 78"/>
                  <a:gd name="T48" fmla="*/ 0 w 151"/>
                  <a:gd name="T49" fmla="*/ 1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1"/>
                  <a:gd name="T76" fmla="*/ 0 h 78"/>
                  <a:gd name="T77" fmla="*/ 151 w 151"/>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1" h="78">
                    <a:moveTo>
                      <a:pt x="0" y="78"/>
                    </a:moveTo>
                    <a:lnTo>
                      <a:pt x="9" y="72"/>
                    </a:lnTo>
                    <a:lnTo>
                      <a:pt x="18" y="65"/>
                    </a:lnTo>
                    <a:lnTo>
                      <a:pt x="29" y="57"/>
                    </a:lnTo>
                    <a:lnTo>
                      <a:pt x="41" y="49"/>
                    </a:lnTo>
                    <a:lnTo>
                      <a:pt x="53" y="41"/>
                    </a:lnTo>
                    <a:lnTo>
                      <a:pt x="64" y="33"/>
                    </a:lnTo>
                    <a:lnTo>
                      <a:pt x="74" y="25"/>
                    </a:lnTo>
                    <a:lnTo>
                      <a:pt x="81" y="18"/>
                    </a:lnTo>
                    <a:lnTo>
                      <a:pt x="90" y="16"/>
                    </a:lnTo>
                    <a:lnTo>
                      <a:pt x="100" y="15"/>
                    </a:lnTo>
                    <a:lnTo>
                      <a:pt x="109" y="12"/>
                    </a:lnTo>
                    <a:lnTo>
                      <a:pt x="117" y="10"/>
                    </a:lnTo>
                    <a:lnTo>
                      <a:pt x="126" y="8"/>
                    </a:lnTo>
                    <a:lnTo>
                      <a:pt x="134" y="5"/>
                    </a:lnTo>
                    <a:lnTo>
                      <a:pt x="143" y="3"/>
                    </a:lnTo>
                    <a:lnTo>
                      <a:pt x="151" y="0"/>
                    </a:lnTo>
                    <a:lnTo>
                      <a:pt x="136" y="10"/>
                    </a:lnTo>
                    <a:lnTo>
                      <a:pt x="118" y="20"/>
                    </a:lnTo>
                    <a:lnTo>
                      <a:pt x="98" y="32"/>
                    </a:lnTo>
                    <a:lnTo>
                      <a:pt x="78" y="42"/>
                    </a:lnTo>
                    <a:lnTo>
                      <a:pt x="57" y="53"/>
                    </a:lnTo>
                    <a:lnTo>
                      <a:pt x="37" y="63"/>
                    </a:lnTo>
                    <a:lnTo>
                      <a:pt x="18" y="71"/>
                    </a:lnTo>
                    <a:lnTo>
                      <a:pt x="0" y="78"/>
                    </a:lnTo>
                    <a:close/>
                  </a:path>
                </a:pathLst>
              </a:custGeom>
              <a:solidFill>
                <a:srgbClr val="92DA8C">
                  <a:alpha val="29019"/>
                </a:srgbClr>
              </a:solidFill>
              <a:ln w="9525">
                <a:noFill/>
                <a:round/>
                <a:headEnd/>
                <a:tailEnd/>
              </a:ln>
            </p:spPr>
            <p:txBody>
              <a:bodyPr/>
              <a:lstStyle/>
              <a:p>
                <a:endParaRPr lang="ru-RU"/>
              </a:p>
            </p:txBody>
          </p:sp>
        </p:grpSp>
      </p:grpSp>
      <p:sp>
        <p:nvSpPr>
          <p:cNvPr id="44" name="AutoShape 44"/>
          <p:cNvSpPr>
            <a:spLocks noChangeArrowheads="1"/>
          </p:cNvSpPr>
          <p:nvPr/>
        </p:nvSpPr>
        <p:spPr bwMode="auto">
          <a:xfrm flipV="1">
            <a:off x="467784" y="909639"/>
            <a:ext cx="1169458" cy="28733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092 h 21600"/>
            </a:gdLst>
            <a:ahLst/>
            <a:cxnLst>
              <a:cxn ang="T8">
                <a:pos x="T0" y="T1"/>
              </a:cxn>
              <a:cxn ang="T9">
                <a:pos x="T2" y="T3"/>
              </a:cxn>
              <a:cxn ang="T10">
                <a:pos x="T4" y="T5"/>
              </a:cxn>
              <a:cxn ang="T11">
                <a:pos x="T6" y="T7"/>
              </a:cxn>
            </a:cxnLst>
            <a:rect l="T12" t="T13" r="T14" b="T15"/>
            <a:pathLst>
              <a:path w="21600" h="21600">
                <a:moveTo>
                  <a:pt x="9394" y="20151"/>
                </a:moveTo>
                <a:cubicBezTo>
                  <a:pt x="4766" y="19456"/>
                  <a:pt x="1343" y="15479"/>
                  <a:pt x="1343" y="10800"/>
                </a:cubicBezTo>
                <a:cubicBezTo>
                  <a:pt x="1343" y="5577"/>
                  <a:pt x="5577" y="1343"/>
                  <a:pt x="10800" y="1343"/>
                </a:cubicBezTo>
                <a:cubicBezTo>
                  <a:pt x="16022" y="1343"/>
                  <a:pt x="20257" y="5577"/>
                  <a:pt x="20257" y="10800"/>
                </a:cubicBezTo>
                <a:cubicBezTo>
                  <a:pt x="20257" y="15479"/>
                  <a:pt x="16833" y="19456"/>
                  <a:pt x="12205" y="20151"/>
                </a:cubicBezTo>
                <a:lnTo>
                  <a:pt x="12405" y="21479"/>
                </a:lnTo>
                <a:cubicBezTo>
                  <a:pt x="17690" y="20685"/>
                  <a:pt x="21600" y="16144"/>
                  <a:pt x="21600" y="10800"/>
                </a:cubicBezTo>
                <a:cubicBezTo>
                  <a:pt x="21600" y="4835"/>
                  <a:pt x="16764" y="0"/>
                  <a:pt x="10800" y="0"/>
                </a:cubicBezTo>
                <a:cubicBezTo>
                  <a:pt x="4835" y="0"/>
                  <a:pt x="0" y="4835"/>
                  <a:pt x="0" y="10800"/>
                </a:cubicBezTo>
                <a:cubicBezTo>
                  <a:pt x="-1" y="16144"/>
                  <a:pt x="3909" y="20685"/>
                  <a:pt x="9194" y="21479"/>
                </a:cubicBezTo>
                <a:close/>
              </a:path>
            </a:pathLst>
          </a:custGeom>
          <a:gradFill rotWithShape="1">
            <a:gsLst>
              <a:gs pos="0">
                <a:srgbClr val="0DAEFF"/>
              </a:gs>
              <a:gs pos="100000">
                <a:srgbClr val="0053BD">
                  <a:alpha val="39998"/>
                </a:srgbClr>
              </a:gs>
            </a:gsLst>
            <a:lin ang="2700000" scaled="1"/>
          </a:gradFill>
          <a:ln w="9525" algn="ctr">
            <a:noFill/>
            <a:miter lim="800000"/>
            <a:headEnd/>
            <a:tailEnd/>
          </a:ln>
        </p:spPr>
        <p:txBody>
          <a:bodyPr wrap="none" anchor="ctr"/>
          <a:lstStyle/>
          <a:p>
            <a:endParaRPr lang="ru-RU"/>
          </a:p>
        </p:txBody>
      </p:sp>
      <p:grpSp>
        <p:nvGrpSpPr>
          <p:cNvPr id="45" name="Group 45"/>
          <p:cNvGrpSpPr>
            <a:grpSpLocks/>
          </p:cNvGrpSpPr>
          <p:nvPr/>
        </p:nvGrpSpPr>
        <p:grpSpPr bwMode="auto">
          <a:xfrm>
            <a:off x="622565" y="838200"/>
            <a:ext cx="858177" cy="242888"/>
            <a:chOff x="1882" y="2597"/>
            <a:chExt cx="2132" cy="561"/>
          </a:xfrm>
        </p:grpSpPr>
        <p:sp>
          <p:nvSpPr>
            <p:cNvPr id="46" name="Oval 46"/>
            <p:cNvSpPr>
              <a:spLocks noChangeArrowheads="1"/>
            </p:cNvSpPr>
            <p:nvPr/>
          </p:nvSpPr>
          <p:spPr bwMode="auto">
            <a:xfrm>
              <a:off x="1882" y="2614"/>
              <a:ext cx="2132" cy="544"/>
            </a:xfrm>
            <a:prstGeom prst="ellipse">
              <a:avLst/>
            </a:prstGeom>
            <a:solidFill>
              <a:srgbClr val="99CCFF"/>
            </a:solidFill>
            <a:ln w="9525">
              <a:round/>
              <a:headEnd/>
              <a:tailEnd/>
            </a:ln>
            <a:scene3d>
              <a:camera prst="legacyPerspectiveBottom"/>
              <a:lightRig rig="legacyFlat3" dir="t"/>
            </a:scene3d>
            <a:sp3d extrusionH="887400" prstMaterial="legacyMatte">
              <a:bevelT w="13500" h="13500" prst="angle"/>
              <a:bevelB w="13500" h="13500" prst="angle"/>
              <a:extrusionClr>
                <a:srgbClr val="99CCFF"/>
              </a:extrusionClr>
            </a:sp3d>
          </p:spPr>
          <p:txBody>
            <a:bodyPr wrap="none" anchor="ctr">
              <a:flatTx/>
            </a:bodyPr>
            <a:lstStyle/>
            <a:p>
              <a:endParaRPr lang="ru-RU" i="0">
                <a:latin typeface="Arial" charset="0"/>
              </a:endParaRPr>
            </a:p>
          </p:txBody>
        </p:sp>
        <p:sp>
          <p:nvSpPr>
            <p:cNvPr id="47" name="Oval 47"/>
            <p:cNvSpPr>
              <a:spLocks noChangeArrowheads="1"/>
            </p:cNvSpPr>
            <p:nvPr/>
          </p:nvSpPr>
          <p:spPr bwMode="auto">
            <a:xfrm>
              <a:off x="2019" y="2597"/>
              <a:ext cx="1859" cy="425"/>
            </a:xfrm>
            <a:prstGeom prst="ellipse">
              <a:avLst/>
            </a:prstGeom>
            <a:gradFill rotWithShape="1">
              <a:gsLst>
                <a:gs pos="0">
                  <a:srgbClr val="FFFFFF"/>
                </a:gs>
                <a:gs pos="100000">
                  <a:srgbClr val="DDDDDD"/>
                </a:gs>
              </a:gsLst>
              <a:lin ang="2700000" scaled="1"/>
            </a:gradFill>
            <a:ln w="9525" algn="ctr">
              <a:noFill/>
              <a:round/>
              <a:headEnd/>
              <a:tailEnd/>
            </a:ln>
            <a:effectLst>
              <a:outerShdw dist="35921" dir="2700000" algn="ctr" rotWithShape="0">
                <a:schemeClr val="tx1"/>
              </a:outerShdw>
            </a:effectLst>
          </p:spPr>
          <p:txBody>
            <a:bodyPr wrap="none" anchor="ctr"/>
            <a:lstStyle/>
            <a:p>
              <a:pPr algn="ctr" latinLnBrk="1">
                <a:defRPr/>
              </a:pPr>
              <a:endParaRPr kumimoji="1" lang="ru-RU" sz="2400" i="0">
                <a:solidFill>
                  <a:srgbClr val="009900"/>
                </a:solidFill>
                <a:latin typeface="휴먼모음T" pitchFamily="18" charset="-127"/>
                <a:ea typeface="휴먼모음T" pitchFamily="18" charset="-127"/>
              </a:endParaRPr>
            </a:p>
          </p:txBody>
        </p:sp>
      </p:grpSp>
      <p:pic>
        <p:nvPicPr>
          <p:cNvPr id="48" name="Picture 48" descr="컴퓨터아이콘"/>
          <p:cNvPicPr>
            <a:picLocks noChangeAspect="1" noChangeArrowheads="1"/>
          </p:cNvPicPr>
          <p:nvPr/>
        </p:nvPicPr>
        <p:blipFill>
          <a:blip r:embed="rId2" cstate="print"/>
          <a:srcRect/>
          <a:stretch>
            <a:fillRect/>
          </a:stretch>
        </p:blipFill>
        <p:spPr bwMode="auto">
          <a:xfrm>
            <a:off x="737791" y="404814"/>
            <a:ext cx="626004" cy="720725"/>
          </a:xfrm>
          <a:prstGeom prst="rect">
            <a:avLst/>
          </a:prstGeom>
          <a:noFill/>
          <a:ln w="9525">
            <a:noFill/>
            <a:miter lim="800000"/>
            <a:headEnd/>
            <a:tailEnd/>
          </a:ln>
        </p:spPr>
      </p:pic>
      <p:sp>
        <p:nvSpPr>
          <p:cNvPr id="49" name="Text Box 49"/>
          <p:cNvSpPr txBox="1">
            <a:spLocks noChangeArrowheads="1"/>
          </p:cNvSpPr>
          <p:nvPr/>
        </p:nvSpPr>
        <p:spPr bwMode="auto">
          <a:xfrm>
            <a:off x="1129904" y="404814"/>
            <a:ext cx="3977878" cy="566737"/>
          </a:xfrm>
          <a:prstGeom prst="rect">
            <a:avLst/>
          </a:prstGeom>
          <a:noFill/>
          <a:ln w="9525" algn="ctr">
            <a:noFill/>
            <a:miter lim="800000"/>
            <a:headEnd/>
            <a:tailEnd/>
          </a:ln>
          <a:effectLst>
            <a:outerShdw dist="35921" dir="2700000" algn="ctr" rotWithShape="0">
              <a:srgbClr val="C7C7C7">
                <a:alpha val="50000"/>
              </a:srgbClr>
            </a:outerShdw>
          </a:effectLst>
        </p:spPr>
        <p:txBody>
          <a:bodyPr>
            <a:spAutoFit/>
          </a:bodyPr>
          <a:lstStyle/>
          <a:p>
            <a:pPr algn="ctr">
              <a:defRPr/>
            </a:pPr>
            <a:endParaRPr lang="kk-KZ" sz="100" b="1" dirty="0">
              <a:solidFill>
                <a:srgbClr val="0000FF"/>
              </a:solidFill>
              <a:latin typeface="Arial" charset="0"/>
            </a:endParaRPr>
          </a:p>
          <a:p>
            <a:pPr algn="ctr">
              <a:defRPr/>
            </a:pPr>
            <a:endParaRPr lang="kk-KZ" sz="100" b="1" dirty="0">
              <a:solidFill>
                <a:srgbClr val="0000FF"/>
              </a:solidFill>
              <a:latin typeface="Arial" charset="0"/>
            </a:endParaRPr>
          </a:p>
          <a:p>
            <a:pPr algn="ctr">
              <a:defRPr/>
            </a:pPr>
            <a:endParaRPr lang="kk-KZ" sz="100" b="1" dirty="0">
              <a:solidFill>
                <a:srgbClr val="0000FF"/>
              </a:solidFill>
              <a:latin typeface="Arial" charset="0"/>
            </a:endParaRPr>
          </a:p>
          <a:p>
            <a:pPr algn="ctr">
              <a:defRPr/>
            </a:pPr>
            <a:endParaRPr lang="kk-KZ" sz="100" b="1" dirty="0">
              <a:solidFill>
                <a:srgbClr val="0000FF"/>
              </a:solidFill>
              <a:latin typeface="Arial" charset="0"/>
            </a:endParaRPr>
          </a:p>
          <a:p>
            <a:pPr algn="ctr">
              <a:defRPr/>
            </a:pPr>
            <a:endParaRPr lang="kk-KZ" sz="100" b="1" dirty="0">
              <a:solidFill>
                <a:srgbClr val="0000FF"/>
              </a:solidFill>
              <a:latin typeface="Arial" charset="0"/>
            </a:endParaRPr>
          </a:p>
          <a:p>
            <a:pPr algn="ctr">
              <a:defRPr/>
            </a:pPr>
            <a:endParaRPr lang="kk-KZ" sz="200" b="1" dirty="0">
              <a:solidFill>
                <a:srgbClr val="0000FF"/>
              </a:solidFill>
              <a:latin typeface="Arial" charset="0"/>
            </a:endParaRPr>
          </a:p>
          <a:p>
            <a:pPr>
              <a:defRPr/>
            </a:pPr>
            <a:r>
              <a:rPr lang="kk-KZ" sz="2400" b="1" dirty="0">
                <a:solidFill>
                  <a:srgbClr val="0000FF"/>
                </a:solidFill>
                <a:latin typeface="Arial" charset="0"/>
              </a:rPr>
              <a:t>  Сабақтың  моделі</a:t>
            </a:r>
            <a:endParaRPr lang="ru-RU" sz="2400" b="1" dirty="0">
              <a:solidFill>
                <a:srgbClr val="0000FF"/>
              </a:solidFill>
              <a:latin typeface="Arial" charset="0"/>
            </a:endParaRPr>
          </a:p>
        </p:txBody>
      </p:sp>
      <p:grpSp>
        <p:nvGrpSpPr>
          <p:cNvPr id="50" name="Group 106"/>
          <p:cNvGrpSpPr>
            <a:grpSpLocks/>
          </p:cNvGrpSpPr>
          <p:nvPr/>
        </p:nvGrpSpPr>
        <p:grpSpPr bwMode="auto">
          <a:xfrm>
            <a:off x="1129904" y="4508501"/>
            <a:ext cx="1716351" cy="1584325"/>
            <a:chOff x="1383" y="3022"/>
            <a:chExt cx="998" cy="998"/>
          </a:xfrm>
        </p:grpSpPr>
        <p:grpSp>
          <p:nvGrpSpPr>
            <p:cNvPr id="51" name="Group 51"/>
            <p:cNvGrpSpPr>
              <a:grpSpLocks/>
            </p:cNvGrpSpPr>
            <p:nvPr/>
          </p:nvGrpSpPr>
          <p:grpSpPr bwMode="auto">
            <a:xfrm>
              <a:off x="1383" y="3022"/>
              <a:ext cx="998" cy="998"/>
              <a:chOff x="3720" y="2717"/>
              <a:chExt cx="1212" cy="1212"/>
            </a:xfrm>
          </p:grpSpPr>
          <p:sp>
            <p:nvSpPr>
              <p:cNvPr id="53" name="Oval 52"/>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i="0">
                  <a:latin typeface="Arial" charset="0"/>
                </a:endParaRPr>
              </a:p>
            </p:txBody>
          </p:sp>
          <p:sp>
            <p:nvSpPr>
              <p:cNvPr id="54" name="Oval 53"/>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i="0">
                  <a:latin typeface="Arial" charset="0"/>
                </a:endParaRPr>
              </a:p>
            </p:txBody>
          </p:sp>
          <p:sp>
            <p:nvSpPr>
              <p:cNvPr id="55" name="Oval 54"/>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i="0">
                  <a:latin typeface="Arial" charset="0"/>
                </a:endParaRPr>
              </a:p>
            </p:txBody>
          </p:sp>
          <p:sp>
            <p:nvSpPr>
              <p:cNvPr id="56" name="Oval 55"/>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i="0">
                  <a:latin typeface="Arial" charset="0"/>
                </a:endParaRPr>
              </a:p>
            </p:txBody>
          </p:sp>
        </p:grpSp>
        <p:sp>
          <p:nvSpPr>
            <p:cNvPr id="52" name="Text Box 56"/>
            <p:cNvSpPr txBox="1">
              <a:spLocks noChangeArrowheads="1"/>
            </p:cNvSpPr>
            <p:nvPr/>
          </p:nvSpPr>
          <p:spPr bwMode="auto">
            <a:xfrm>
              <a:off x="1468" y="3198"/>
              <a:ext cx="887" cy="582"/>
            </a:xfrm>
            <a:prstGeom prst="rect">
              <a:avLst/>
            </a:prstGeom>
            <a:noFill/>
            <a:ln w="9525" algn="ctr">
              <a:noFill/>
              <a:miter lim="800000"/>
              <a:headEnd/>
              <a:tailEnd/>
            </a:ln>
            <a:effectLst/>
          </p:spPr>
          <p:txBody>
            <a:bodyPr wrap="none">
              <a:spAutoFit/>
            </a:bodyPr>
            <a:lstStyle/>
            <a:p>
              <a:pPr algn="ctr">
                <a:defRPr/>
              </a:pPr>
              <a:r>
                <a:rPr lang="en-US" b="1">
                  <a:solidFill>
                    <a:srgbClr val="0000FF"/>
                  </a:solidFill>
                  <a:effectLst>
                    <a:outerShdw blurRad="38100" dist="38100" dir="2700000" algn="tl">
                      <a:srgbClr val="000000"/>
                    </a:outerShdw>
                  </a:effectLst>
                  <a:latin typeface="Arial" charset="0"/>
                </a:rPr>
                <a:t>VI</a:t>
              </a:r>
              <a:endParaRPr lang="kk-KZ" b="1">
                <a:solidFill>
                  <a:srgbClr val="0000FF"/>
                </a:solidFill>
                <a:effectLst>
                  <a:outerShdw blurRad="38100" dist="38100" dir="2700000" algn="tl">
                    <a:srgbClr val="000000"/>
                  </a:outerShdw>
                </a:effectLst>
                <a:latin typeface="Arial" charset="0"/>
              </a:endParaRPr>
            </a:p>
            <a:p>
              <a:pPr algn="ctr">
                <a:defRPr/>
              </a:pPr>
              <a:r>
                <a:rPr lang="kk-KZ" b="1">
                  <a:solidFill>
                    <a:srgbClr val="0000FF"/>
                  </a:solidFill>
                  <a:effectLst>
                    <a:outerShdw blurRad="38100" dist="38100" dir="2700000" algn="tl">
                      <a:srgbClr val="000000"/>
                    </a:outerShdw>
                  </a:effectLst>
                  <a:latin typeface="Arial" charset="0"/>
                </a:rPr>
                <a:t> Қорытын - </a:t>
              </a:r>
            </a:p>
            <a:p>
              <a:pPr algn="ctr">
                <a:defRPr/>
              </a:pPr>
              <a:r>
                <a:rPr lang="kk-KZ" b="1">
                  <a:solidFill>
                    <a:srgbClr val="0000FF"/>
                  </a:solidFill>
                  <a:effectLst>
                    <a:outerShdw blurRad="38100" dist="38100" dir="2700000" algn="tl">
                      <a:srgbClr val="000000"/>
                    </a:outerShdw>
                  </a:effectLst>
                  <a:latin typeface="Arial" charset="0"/>
                </a:rPr>
                <a:t>дылау</a:t>
              </a:r>
              <a:endParaRPr lang="ru-RU" b="1">
                <a:solidFill>
                  <a:srgbClr val="0000FF"/>
                </a:solidFill>
                <a:effectLst>
                  <a:outerShdw blurRad="38100" dist="38100" dir="2700000" algn="tl">
                    <a:srgbClr val="000000"/>
                  </a:outerShdw>
                </a:effectLst>
                <a:latin typeface="Arial" charset="0"/>
              </a:endParaRPr>
            </a:p>
          </p:txBody>
        </p:sp>
      </p:grpSp>
      <p:sp>
        <p:nvSpPr>
          <p:cNvPr id="57" name="Freeform 63"/>
          <p:cNvSpPr>
            <a:spLocks/>
          </p:cNvSpPr>
          <p:nvPr/>
        </p:nvSpPr>
        <p:spPr bwMode="auto">
          <a:xfrm rot="-384378">
            <a:off x="3627042" y="2492376"/>
            <a:ext cx="3979598" cy="2779713"/>
          </a:xfrm>
          <a:custGeom>
            <a:avLst/>
            <a:gdLst>
              <a:gd name="T0" fmla="*/ 2147483647 w 2676"/>
              <a:gd name="T1" fmla="*/ 2147483647 h 1633"/>
              <a:gd name="T2" fmla="*/ 2147483647 w 2676"/>
              <a:gd name="T3" fmla="*/ 2147483647 h 1633"/>
              <a:gd name="T4" fmla="*/ 2147483647 w 2676"/>
              <a:gd name="T5" fmla="*/ 2147483647 h 1633"/>
              <a:gd name="T6" fmla="*/ 2147483647 w 2676"/>
              <a:gd name="T7" fmla="*/ 2147483647 h 1633"/>
              <a:gd name="T8" fmla="*/ 2147483647 w 2676"/>
              <a:gd name="T9" fmla="*/ 0 h 1633"/>
              <a:gd name="T10" fmla="*/ 0 w 2676"/>
              <a:gd name="T11" fmla="*/ 2147483647 h 1633"/>
              <a:gd name="T12" fmla="*/ 2147483647 w 2676"/>
              <a:gd name="T13" fmla="*/ 2147483647 h 1633"/>
              <a:gd name="T14" fmla="*/ 2147483647 w 2676"/>
              <a:gd name="T15" fmla="*/ 2147483647 h 1633"/>
              <a:gd name="T16" fmla="*/ 0 60000 65536"/>
              <a:gd name="T17" fmla="*/ 0 60000 65536"/>
              <a:gd name="T18" fmla="*/ 0 60000 65536"/>
              <a:gd name="T19" fmla="*/ 0 60000 65536"/>
              <a:gd name="T20" fmla="*/ 0 60000 65536"/>
              <a:gd name="T21" fmla="*/ 0 60000 65536"/>
              <a:gd name="T22" fmla="*/ 0 60000 65536"/>
              <a:gd name="T23" fmla="*/ 0 60000 65536"/>
              <a:gd name="T24" fmla="*/ 0 w 2676"/>
              <a:gd name="T25" fmla="*/ 0 h 1633"/>
              <a:gd name="T26" fmla="*/ 2676 w 2676"/>
              <a:gd name="T27" fmla="*/ 1633 h 16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6" h="1633">
                <a:moveTo>
                  <a:pt x="862" y="1633"/>
                </a:moveTo>
                <a:lnTo>
                  <a:pt x="2676" y="907"/>
                </a:lnTo>
                <a:lnTo>
                  <a:pt x="1406" y="227"/>
                </a:lnTo>
                <a:lnTo>
                  <a:pt x="1905" y="46"/>
                </a:lnTo>
                <a:lnTo>
                  <a:pt x="408" y="0"/>
                </a:lnTo>
                <a:lnTo>
                  <a:pt x="0" y="907"/>
                </a:lnTo>
                <a:lnTo>
                  <a:pt x="408" y="681"/>
                </a:lnTo>
                <a:lnTo>
                  <a:pt x="862" y="1633"/>
                </a:lnTo>
                <a:close/>
              </a:path>
            </a:pathLst>
          </a:custGeom>
          <a:gradFill rotWithShape="1">
            <a:gsLst>
              <a:gs pos="0">
                <a:srgbClr val="4DBAFD"/>
              </a:gs>
              <a:gs pos="100000">
                <a:srgbClr val="245675">
                  <a:alpha val="0"/>
                </a:srgbClr>
              </a:gs>
            </a:gsLst>
            <a:lin ang="2700000" scaled="1"/>
          </a:gradFill>
          <a:ln w="9525">
            <a:noFill/>
            <a:round/>
            <a:headEnd/>
            <a:tailEnd/>
          </a:ln>
        </p:spPr>
        <p:txBody>
          <a:bodyPr anchor="ctr"/>
          <a:lstStyle/>
          <a:p>
            <a:endParaRPr lang="ru-RU"/>
          </a:p>
        </p:txBody>
      </p:sp>
      <p:grpSp>
        <p:nvGrpSpPr>
          <p:cNvPr id="58" name="Group 70"/>
          <p:cNvGrpSpPr>
            <a:grpSpLocks/>
          </p:cNvGrpSpPr>
          <p:nvPr/>
        </p:nvGrpSpPr>
        <p:grpSpPr bwMode="auto">
          <a:xfrm>
            <a:off x="5420784" y="3933826"/>
            <a:ext cx="1950244" cy="1800225"/>
            <a:chOff x="3560" y="1797"/>
            <a:chExt cx="998" cy="998"/>
          </a:xfrm>
        </p:grpSpPr>
        <p:grpSp>
          <p:nvGrpSpPr>
            <p:cNvPr id="59" name="Group 71"/>
            <p:cNvGrpSpPr>
              <a:grpSpLocks/>
            </p:cNvGrpSpPr>
            <p:nvPr/>
          </p:nvGrpSpPr>
          <p:grpSpPr bwMode="auto">
            <a:xfrm>
              <a:off x="3560" y="1797"/>
              <a:ext cx="998" cy="998"/>
              <a:chOff x="3720" y="2717"/>
              <a:chExt cx="1212" cy="1212"/>
            </a:xfrm>
          </p:grpSpPr>
          <p:sp>
            <p:nvSpPr>
              <p:cNvPr id="61" name="Oval 72"/>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i="0">
                  <a:latin typeface="Arial" charset="0"/>
                </a:endParaRPr>
              </a:p>
            </p:txBody>
          </p:sp>
          <p:sp>
            <p:nvSpPr>
              <p:cNvPr id="62" name="Oval 73"/>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i="0">
                  <a:latin typeface="Arial" charset="0"/>
                </a:endParaRPr>
              </a:p>
            </p:txBody>
          </p:sp>
          <p:sp>
            <p:nvSpPr>
              <p:cNvPr id="63" name="Oval 74"/>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i="0">
                  <a:latin typeface="Arial" charset="0"/>
                </a:endParaRPr>
              </a:p>
            </p:txBody>
          </p:sp>
          <p:sp>
            <p:nvSpPr>
              <p:cNvPr id="64" name="Oval 75"/>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i="0">
                  <a:latin typeface="Arial" charset="0"/>
                </a:endParaRPr>
              </a:p>
            </p:txBody>
          </p:sp>
        </p:grpSp>
        <p:sp>
          <p:nvSpPr>
            <p:cNvPr id="60" name="Text Box 76"/>
            <p:cNvSpPr txBox="1">
              <a:spLocks noChangeArrowheads="1"/>
            </p:cNvSpPr>
            <p:nvPr/>
          </p:nvSpPr>
          <p:spPr bwMode="auto">
            <a:xfrm>
              <a:off x="3750" y="1888"/>
              <a:ext cx="605" cy="665"/>
            </a:xfrm>
            <a:prstGeom prst="rect">
              <a:avLst/>
            </a:prstGeom>
            <a:noFill/>
            <a:ln w="9525" algn="ctr">
              <a:noFill/>
              <a:miter lim="800000"/>
              <a:headEnd/>
              <a:tailEnd/>
            </a:ln>
            <a:effectLst/>
          </p:spPr>
          <p:txBody>
            <a:bodyPr wrap="none">
              <a:spAutoFit/>
            </a:bodyPr>
            <a:lstStyle/>
            <a:p>
              <a:pPr algn="ctr">
                <a:defRPr/>
              </a:pPr>
              <a:r>
                <a:rPr lang="kk-KZ" b="1" dirty="0">
                  <a:solidFill>
                    <a:srgbClr val="0000FF"/>
                  </a:solidFill>
                  <a:effectLst>
                    <a:outerShdw blurRad="38100" dist="38100" dir="2700000" algn="tl">
                      <a:srgbClr val="000000"/>
                    </a:outerShdw>
                  </a:effectLst>
                  <a:latin typeface="Arial" charset="0"/>
                </a:rPr>
                <a:t> І</a:t>
              </a:r>
              <a:r>
                <a:rPr lang="en-US" b="1" dirty="0">
                  <a:solidFill>
                    <a:srgbClr val="0000FF"/>
                  </a:solidFill>
                  <a:effectLst>
                    <a:outerShdw blurRad="38100" dist="38100" dir="2700000" algn="tl">
                      <a:srgbClr val="000000"/>
                    </a:outerShdw>
                  </a:effectLst>
                  <a:latin typeface="Arial" charset="0"/>
                </a:rPr>
                <a:t>V</a:t>
              </a:r>
              <a:endParaRPr lang="kk-KZ" b="1" dirty="0">
                <a:solidFill>
                  <a:srgbClr val="0000FF"/>
                </a:solidFill>
                <a:effectLst>
                  <a:outerShdw blurRad="38100" dist="38100" dir="2700000" algn="tl">
                    <a:srgbClr val="000000"/>
                  </a:outerShdw>
                </a:effectLst>
                <a:latin typeface="Arial" charset="0"/>
              </a:endParaRPr>
            </a:p>
            <a:p>
              <a:pPr algn="ctr">
                <a:defRPr/>
              </a:pPr>
              <a:endParaRPr lang="kk-KZ" b="1" dirty="0">
                <a:solidFill>
                  <a:srgbClr val="0000FF"/>
                </a:solidFill>
                <a:effectLst>
                  <a:outerShdw blurRad="38100" dist="38100" dir="2700000" algn="tl">
                    <a:srgbClr val="000000"/>
                  </a:outerShdw>
                </a:effectLst>
                <a:latin typeface="Arial" charset="0"/>
              </a:endParaRPr>
            </a:p>
            <a:p>
              <a:pPr algn="ctr">
                <a:defRPr/>
              </a:pPr>
              <a:r>
                <a:rPr lang="kk-KZ" b="1" dirty="0">
                  <a:solidFill>
                    <a:srgbClr val="0000FF"/>
                  </a:solidFill>
                  <a:effectLst>
                    <a:outerShdw blurRad="38100" dist="38100" dir="2700000" algn="tl">
                      <a:srgbClr val="000000"/>
                    </a:outerShdw>
                  </a:effectLst>
                  <a:latin typeface="Arial" charset="0"/>
                </a:rPr>
                <a:t> </a:t>
              </a:r>
              <a:r>
                <a:rPr lang="kk-KZ" b="1" dirty="0" smtClean="0">
                  <a:solidFill>
                    <a:srgbClr val="0000FF"/>
                  </a:solidFill>
                  <a:effectLst>
                    <a:outerShdw blurRad="38100" dist="38100" dir="2700000" algn="tl">
                      <a:srgbClr val="000000"/>
                    </a:outerShdw>
                  </a:effectLst>
                  <a:latin typeface="Arial" charset="0"/>
                </a:rPr>
                <a:t>Есептер</a:t>
              </a:r>
            </a:p>
            <a:p>
              <a:pPr algn="ctr">
                <a:defRPr/>
              </a:pPr>
              <a:r>
                <a:rPr lang="kk-KZ" b="1" dirty="0" smtClean="0">
                  <a:solidFill>
                    <a:srgbClr val="0000FF"/>
                  </a:solidFill>
                  <a:effectLst>
                    <a:outerShdw blurRad="38100" dist="38100" dir="2700000" algn="tl">
                      <a:srgbClr val="000000"/>
                    </a:outerShdw>
                  </a:effectLst>
                  <a:latin typeface="Arial" charset="0"/>
                </a:rPr>
                <a:t>шығару</a:t>
              </a:r>
              <a:endParaRPr lang="ru-RU" b="1" dirty="0">
                <a:solidFill>
                  <a:srgbClr val="0000FF"/>
                </a:solidFill>
                <a:effectLst>
                  <a:outerShdw blurRad="38100" dist="38100" dir="2700000" algn="tl">
                    <a:srgbClr val="000000"/>
                  </a:outerShdw>
                </a:effectLst>
                <a:latin typeface="Arial" charset="0"/>
              </a:endParaRPr>
            </a:p>
          </p:txBody>
        </p:sp>
      </p:grpSp>
      <p:grpSp>
        <p:nvGrpSpPr>
          <p:cNvPr id="65" name="Group 90"/>
          <p:cNvGrpSpPr>
            <a:grpSpLocks/>
          </p:cNvGrpSpPr>
          <p:nvPr/>
        </p:nvGrpSpPr>
        <p:grpSpPr bwMode="auto">
          <a:xfrm>
            <a:off x="4130940" y="736601"/>
            <a:ext cx="1716352" cy="1584325"/>
            <a:chOff x="3560" y="1797"/>
            <a:chExt cx="998" cy="998"/>
          </a:xfrm>
        </p:grpSpPr>
        <p:grpSp>
          <p:nvGrpSpPr>
            <p:cNvPr id="66" name="Group 91"/>
            <p:cNvGrpSpPr>
              <a:grpSpLocks/>
            </p:cNvGrpSpPr>
            <p:nvPr/>
          </p:nvGrpSpPr>
          <p:grpSpPr bwMode="auto">
            <a:xfrm>
              <a:off x="3560" y="1797"/>
              <a:ext cx="998" cy="998"/>
              <a:chOff x="3720" y="2717"/>
              <a:chExt cx="1212" cy="1212"/>
            </a:xfrm>
          </p:grpSpPr>
          <p:sp>
            <p:nvSpPr>
              <p:cNvPr id="68" name="Oval 92"/>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i="0">
                  <a:latin typeface="Arial" charset="0"/>
                </a:endParaRPr>
              </a:p>
            </p:txBody>
          </p:sp>
          <p:sp>
            <p:nvSpPr>
              <p:cNvPr id="69" name="Oval 93"/>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i="0">
                  <a:latin typeface="Arial" charset="0"/>
                </a:endParaRPr>
              </a:p>
            </p:txBody>
          </p:sp>
          <p:sp>
            <p:nvSpPr>
              <p:cNvPr id="70" name="Oval 94"/>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i="0">
                  <a:latin typeface="Arial" charset="0"/>
                </a:endParaRPr>
              </a:p>
            </p:txBody>
          </p:sp>
          <p:sp>
            <p:nvSpPr>
              <p:cNvPr id="71" name="Oval 95"/>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i="0">
                  <a:latin typeface="Arial" charset="0"/>
                </a:endParaRPr>
              </a:p>
            </p:txBody>
          </p:sp>
        </p:grpSp>
        <p:sp>
          <p:nvSpPr>
            <p:cNvPr id="67" name="Text Box 96"/>
            <p:cNvSpPr txBox="1">
              <a:spLocks noChangeArrowheads="1"/>
            </p:cNvSpPr>
            <p:nvPr/>
          </p:nvSpPr>
          <p:spPr bwMode="auto">
            <a:xfrm>
              <a:off x="3648" y="1942"/>
              <a:ext cx="837" cy="582"/>
            </a:xfrm>
            <a:prstGeom prst="rect">
              <a:avLst/>
            </a:prstGeom>
            <a:noFill/>
            <a:ln w="9525" algn="ctr">
              <a:noFill/>
              <a:miter lim="800000"/>
              <a:headEnd/>
              <a:tailEnd/>
            </a:ln>
            <a:effectLst/>
          </p:spPr>
          <p:txBody>
            <a:bodyPr wrap="none">
              <a:spAutoFit/>
            </a:bodyPr>
            <a:lstStyle/>
            <a:p>
              <a:pPr algn="ctr">
                <a:defRPr/>
              </a:pPr>
              <a:r>
                <a:rPr lang="kk-KZ" b="1" dirty="0">
                  <a:solidFill>
                    <a:srgbClr val="0000FF"/>
                  </a:solidFill>
                  <a:effectLst>
                    <a:outerShdw blurRad="38100" dist="38100" dir="2700000" algn="tl">
                      <a:srgbClr val="000000"/>
                    </a:outerShdw>
                  </a:effectLst>
                  <a:latin typeface="Arial" charset="0"/>
                </a:rPr>
                <a:t>І</a:t>
              </a:r>
            </a:p>
            <a:p>
              <a:pPr algn="ctr">
                <a:defRPr/>
              </a:pPr>
              <a:endParaRPr lang="kk-KZ" b="1" dirty="0">
                <a:solidFill>
                  <a:srgbClr val="0000FF"/>
                </a:solidFill>
                <a:effectLst>
                  <a:outerShdw blurRad="38100" dist="38100" dir="2700000" algn="tl">
                    <a:srgbClr val="000000"/>
                  </a:outerShdw>
                </a:effectLst>
                <a:latin typeface="Arial" charset="0"/>
              </a:endParaRPr>
            </a:p>
            <a:p>
              <a:pPr algn="ctr">
                <a:defRPr/>
              </a:pPr>
              <a:r>
                <a:rPr lang="kk-KZ" b="1" dirty="0">
                  <a:solidFill>
                    <a:srgbClr val="0000FF"/>
                  </a:solidFill>
                  <a:effectLst>
                    <a:outerShdw blurRad="38100" dist="38100" dir="2700000" algn="tl">
                      <a:srgbClr val="000000"/>
                    </a:outerShdw>
                  </a:effectLst>
                  <a:latin typeface="Arial" charset="0"/>
                </a:rPr>
                <a:t>Тақырыбы</a:t>
              </a:r>
              <a:endParaRPr lang="ru-RU" b="1" dirty="0">
                <a:solidFill>
                  <a:srgbClr val="0000FF"/>
                </a:solidFill>
                <a:effectLst>
                  <a:outerShdw blurRad="38100" dist="38100" dir="2700000" algn="tl">
                    <a:srgbClr val="000000"/>
                  </a:outerShdw>
                </a:effectLst>
                <a:latin typeface="Arial" charset="0"/>
              </a:endParaRPr>
            </a:p>
          </p:txBody>
        </p:sp>
      </p:grpSp>
      <p:grpSp>
        <p:nvGrpSpPr>
          <p:cNvPr id="72" name="Group 97"/>
          <p:cNvGrpSpPr>
            <a:grpSpLocks/>
          </p:cNvGrpSpPr>
          <p:nvPr/>
        </p:nvGrpSpPr>
        <p:grpSpPr bwMode="auto">
          <a:xfrm>
            <a:off x="6201569" y="765176"/>
            <a:ext cx="1927887" cy="1655763"/>
            <a:chOff x="3560" y="1797"/>
            <a:chExt cx="998" cy="998"/>
          </a:xfrm>
        </p:grpSpPr>
        <p:grpSp>
          <p:nvGrpSpPr>
            <p:cNvPr id="73" name="Group 98"/>
            <p:cNvGrpSpPr>
              <a:grpSpLocks/>
            </p:cNvGrpSpPr>
            <p:nvPr/>
          </p:nvGrpSpPr>
          <p:grpSpPr bwMode="auto">
            <a:xfrm>
              <a:off x="3560" y="1797"/>
              <a:ext cx="998" cy="998"/>
              <a:chOff x="3720" y="2717"/>
              <a:chExt cx="1212" cy="1212"/>
            </a:xfrm>
          </p:grpSpPr>
          <p:sp>
            <p:nvSpPr>
              <p:cNvPr id="75" name="Oval 99"/>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i="0">
                  <a:latin typeface="Arial" charset="0"/>
                </a:endParaRPr>
              </a:p>
            </p:txBody>
          </p:sp>
          <p:sp>
            <p:nvSpPr>
              <p:cNvPr id="76" name="Oval 100"/>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i="0">
                  <a:latin typeface="Arial" charset="0"/>
                </a:endParaRPr>
              </a:p>
            </p:txBody>
          </p:sp>
          <p:sp>
            <p:nvSpPr>
              <p:cNvPr id="77" name="Oval 101"/>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i="0">
                  <a:latin typeface="Arial" charset="0"/>
                </a:endParaRPr>
              </a:p>
            </p:txBody>
          </p:sp>
          <p:sp>
            <p:nvSpPr>
              <p:cNvPr id="78" name="Oval 102"/>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i="0">
                  <a:latin typeface="Arial" charset="0"/>
                </a:endParaRPr>
              </a:p>
            </p:txBody>
          </p:sp>
        </p:grpSp>
        <p:sp>
          <p:nvSpPr>
            <p:cNvPr id="74" name="Text Box 103"/>
            <p:cNvSpPr txBox="1">
              <a:spLocks noChangeArrowheads="1"/>
            </p:cNvSpPr>
            <p:nvPr/>
          </p:nvSpPr>
          <p:spPr bwMode="auto">
            <a:xfrm>
              <a:off x="3670" y="2019"/>
              <a:ext cx="814" cy="552"/>
            </a:xfrm>
            <a:prstGeom prst="rect">
              <a:avLst/>
            </a:prstGeom>
            <a:noFill/>
            <a:ln w="9525" algn="ctr">
              <a:noFill/>
              <a:miter lim="800000"/>
              <a:headEnd/>
              <a:tailEnd/>
            </a:ln>
            <a:effectLst/>
          </p:spPr>
          <p:txBody>
            <a:bodyPr>
              <a:spAutoFit/>
            </a:bodyPr>
            <a:lstStyle/>
            <a:p>
              <a:pPr algn="ctr">
                <a:defRPr/>
              </a:pPr>
              <a:r>
                <a:rPr lang="kk-KZ" b="1" dirty="0">
                  <a:solidFill>
                    <a:srgbClr val="0000FF"/>
                  </a:solidFill>
                  <a:effectLst>
                    <a:outerShdw blurRad="38100" dist="38100" dir="2700000" algn="tl">
                      <a:srgbClr val="000000"/>
                    </a:outerShdw>
                  </a:effectLst>
                  <a:latin typeface="Arial" charset="0"/>
                </a:rPr>
                <a:t>ІІ</a:t>
              </a:r>
            </a:p>
            <a:p>
              <a:pPr algn="ctr">
                <a:defRPr/>
              </a:pPr>
              <a:endParaRPr lang="kk-KZ" b="1" dirty="0">
                <a:solidFill>
                  <a:srgbClr val="0000FF"/>
                </a:solidFill>
                <a:effectLst>
                  <a:outerShdw blurRad="38100" dist="38100" dir="2700000" algn="tl">
                    <a:srgbClr val="000000"/>
                  </a:outerShdw>
                </a:effectLst>
                <a:latin typeface="Arial" charset="0"/>
              </a:endParaRPr>
            </a:p>
            <a:p>
              <a:pPr algn="ctr">
                <a:defRPr/>
              </a:pPr>
              <a:r>
                <a:rPr lang="kk-KZ" b="1" dirty="0">
                  <a:solidFill>
                    <a:srgbClr val="0000FF"/>
                  </a:solidFill>
                  <a:effectLst>
                    <a:outerShdw blurRad="38100" dist="38100" dir="2700000" algn="tl">
                      <a:srgbClr val="000000"/>
                    </a:outerShdw>
                  </a:effectLst>
                  <a:latin typeface="Arial" charset="0"/>
                </a:rPr>
                <a:t> Мақсаты</a:t>
              </a:r>
              <a:endParaRPr lang="ru-RU" b="1" dirty="0">
                <a:solidFill>
                  <a:srgbClr val="0000FF"/>
                </a:solidFill>
                <a:effectLst>
                  <a:outerShdw blurRad="38100" dist="38100" dir="2700000" algn="tl">
                    <a:srgbClr val="000000"/>
                  </a:outerShdw>
                </a:effectLst>
                <a:latin typeface="Arial" charset="0"/>
              </a:endParaRPr>
            </a:p>
          </p:txBody>
        </p:sp>
      </p:grpSp>
      <p:grpSp>
        <p:nvGrpSpPr>
          <p:cNvPr id="79" name="Group 108"/>
          <p:cNvGrpSpPr>
            <a:grpSpLocks/>
          </p:cNvGrpSpPr>
          <p:nvPr/>
        </p:nvGrpSpPr>
        <p:grpSpPr bwMode="auto">
          <a:xfrm>
            <a:off x="3314040" y="4595814"/>
            <a:ext cx="1716352" cy="2028825"/>
            <a:chOff x="1383" y="3022"/>
            <a:chExt cx="998" cy="1278"/>
          </a:xfrm>
        </p:grpSpPr>
        <p:grpSp>
          <p:nvGrpSpPr>
            <p:cNvPr id="80" name="Group 109"/>
            <p:cNvGrpSpPr>
              <a:grpSpLocks/>
            </p:cNvGrpSpPr>
            <p:nvPr/>
          </p:nvGrpSpPr>
          <p:grpSpPr bwMode="auto">
            <a:xfrm>
              <a:off x="1383" y="3022"/>
              <a:ext cx="998" cy="998"/>
              <a:chOff x="3720" y="2717"/>
              <a:chExt cx="1212" cy="1212"/>
            </a:xfrm>
          </p:grpSpPr>
          <p:sp>
            <p:nvSpPr>
              <p:cNvPr id="82" name="Oval 110"/>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i="0">
                  <a:latin typeface="Arial" charset="0"/>
                </a:endParaRPr>
              </a:p>
            </p:txBody>
          </p:sp>
          <p:sp>
            <p:nvSpPr>
              <p:cNvPr id="83" name="Oval 111"/>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i="0">
                  <a:latin typeface="Arial" charset="0"/>
                </a:endParaRPr>
              </a:p>
            </p:txBody>
          </p:sp>
          <p:sp>
            <p:nvSpPr>
              <p:cNvPr id="84" name="Oval 112"/>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i="0">
                  <a:latin typeface="Arial" charset="0"/>
                </a:endParaRPr>
              </a:p>
            </p:txBody>
          </p:sp>
          <p:sp>
            <p:nvSpPr>
              <p:cNvPr id="85" name="Oval 113"/>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i="0">
                  <a:latin typeface="Arial" charset="0"/>
                </a:endParaRPr>
              </a:p>
            </p:txBody>
          </p:sp>
        </p:grpSp>
        <p:sp>
          <p:nvSpPr>
            <p:cNvPr id="81" name="Text Box 114"/>
            <p:cNvSpPr txBox="1">
              <a:spLocks noChangeArrowheads="1"/>
            </p:cNvSpPr>
            <p:nvPr/>
          </p:nvSpPr>
          <p:spPr bwMode="auto">
            <a:xfrm>
              <a:off x="1451" y="3195"/>
              <a:ext cx="930" cy="1105"/>
            </a:xfrm>
            <a:prstGeom prst="rect">
              <a:avLst/>
            </a:prstGeom>
            <a:noFill/>
            <a:ln w="9525" algn="ctr">
              <a:noFill/>
              <a:miter lim="800000"/>
              <a:headEnd/>
              <a:tailEnd/>
            </a:ln>
            <a:effectLst/>
          </p:spPr>
          <p:txBody>
            <a:bodyPr wrap="square">
              <a:spAutoFit/>
            </a:bodyPr>
            <a:lstStyle/>
            <a:p>
              <a:pPr algn="ctr">
                <a:defRPr/>
              </a:pPr>
              <a:r>
                <a:rPr lang="kk-KZ" b="1" dirty="0">
                  <a:solidFill>
                    <a:srgbClr val="0000FF"/>
                  </a:solidFill>
                  <a:effectLst>
                    <a:outerShdw blurRad="38100" dist="38100" dir="2700000" algn="tl">
                      <a:srgbClr val="000000"/>
                    </a:outerShdw>
                  </a:effectLst>
                  <a:latin typeface="Arial" charset="0"/>
                </a:rPr>
                <a:t> </a:t>
              </a:r>
              <a:r>
                <a:rPr lang="en-US" b="1" dirty="0">
                  <a:solidFill>
                    <a:srgbClr val="0000FF"/>
                  </a:solidFill>
                  <a:effectLst>
                    <a:outerShdw blurRad="38100" dist="38100" dir="2700000" algn="tl">
                      <a:srgbClr val="000000"/>
                    </a:outerShdw>
                  </a:effectLst>
                  <a:latin typeface="Arial" charset="0"/>
                </a:rPr>
                <a:t>V</a:t>
              </a:r>
              <a:endParaRPr lang="kk-KZ" b="1" dirty="0">
                <a:solidFill>
                  <a:srgbClr val="0000FF"/>
                </a:solidFill>
                <a:effectLst>
                  <a:outerShdw blurRad="38100" dist="38100" dir="2700000" algn="tl">
                    <a:srgbClr val="000000"/>
                  </a:outerShdw>
                </a:effectLst>
                <a:latin typeface="Arial" charset="0"/>
              </a:endParaRPr>
            </a:p>
            <a:p>
              <a:pPr algn="ctr">
                <a:defRPr/>
              </a:pPr>
              <a:r>
                <a:rPr lang="kk-KZ" b="1" dirty="0">
                  <a:solidFill>
                    <a:srgbClr val="0000FF"/>
                  </a:solidFill>
                  <a:effectLst>
                    <a:outerShdw blurRad="38100" dist="38100" dir="2700000" algn="tl">
                      <a:srgbClr val="000000"/>
                    </a:outerShdw>
                  </a:effectLst>
                  <a:latin typeface="Arial" charset="0"/>
                </a:rPr>
                <a:t>Ойын жаттығулар</a:t>
              </a:r>
              <a:r>
                <a:rPr lang="en-US" b="1" dirty="0">
                  <a:solidFill>
                    <a:srgbClr val="0000FF"/>
                  </a:solidFill>
                  <a:effectLst>
                    <a:outerShdw blurRad="38100" dist="38100" dir="2700000" algn="tl">
                      <a:srgbClr val="000000"/>
                    </a:outerShdw>
                  </a:effectLst>
                  <a:latin typeface="Arial" charset="0"/>
                </a:rPr>
                <a:t> </a:t>
              </a:r>
            </a:p>
            <a:p>
              <a:pPr algn="ctr">
                <a:defRPr/>
              </a:pPr>
              <a:endParaRPr lang="kk-KZ" b="1" dirty="0">
                <a:solidFill>
                  <a:srgbClr val="0000FF"/>
                </a:solidFill>
                <a:effectLst>
                  <a:outerShdw blurRad="38100" dist="38100" dir="2700000" algn="tl">
                    <a:srgbClr val="000000"/>
                  </a:outerShdw>
                </a:effectLst>
                <a:latin typeface="Arial" charset="0"/>
              </a:endParaRPr>
            </a:p>
            <a:p>
              <a:pPr algn="ctr">
                <a:defRPr/>
              </a:pPr>
              <a:endParaRPr lang="kk-KZ" b="1" dirty="0">
                <a:solidFill>
                  <a:srgbClr val="0000FF"/>
                </a:solidFill>
                <a:effectLst>
                  <a:outerShdw blurRad="38100" dist="38100" dir="2700000" algn="tl">
                    <a:srgbClr val="000000"/>
                  </a:outerShdw>
                </a:effectLst>
                <a:latin typeface="Arial" charset="0"/>
              </a:endParaRPr>
            </a:p>
            <a:p>
              <a:pPr algn="ctr">
                <a:defRPr/>
              </a:pPr>
              <a:r>
                <a:rPr lang="kk-KZ" b="1" dirty="0">
                  <a:solidFill>
                    <a:srgbClr val="0000FF"/>
                  </a:solidFill>
                  <a:effectLst>
                    <a:outerShdw blurRad="38100" dist="38100" dir="2700000" algn="tl">
                      <a:srgbClr val="000000"/>
                    </a:outerShdw>
                  </a:effectLst>
                  <a:latin typeface="Arial" charset="0"/>
                </a:rPr>
                <a:t> </a:t>
              </a:r>
              <a:endParaRPr lang="ru-RU" b="1" dirty="0">
                <a:solidFill>
                  <a:srgbClr val="0000FF"/>
                </a:solidFill>
                <a:effectLst>
                  <a:outerShdw blurRad="38100" dist="38100" dir="2700000" algn="tl">
                    <a:srgbClr val="000000"/>
                  </a:outerShdw>
                </a:effectLst>
                <a:latin typeface="Arial" charset="0"/>
              </a:endParaRPr>
            </a:p>
          </p:txBody>
        </p:sp>
      </p:grpSp>
      <p:grpSp>
        <p:nvGrpSpPr>
          <p:cNvPr id="86" name="Group 106"/>
          <p:cNvGrpSpPr>
            <a:grpSpLocks/>
          </p:cNvGrpSpPr>
          <p:nvPr/>
        </p:nvGrpSpPr>
        <p:grpSpPr bwMode="auto">
          <a:xfrm>
            <a:off x="818622" y="2708275"/>
            <a:ext cx="1716352" cy="1584325"/>
            <a:chOff x="1383" y="3022"/>
            <a:chExt cx="998" cy="998"/>
          </a:xfrm>
        </p:grpSpPr>
        <p:grpSp>
          <p:nvGrpSpPr>
            <p:cNvPr id="87" name="Group 51"/>
            <p:cNvGrpSpPr>
              <a:grpSpLocks/>
            </p:cNvGrpSpPr>
            <p:nvPr/>
          </p:nvGrpSpPr>
          <p:grpSpPr bwMode="auto">
            <a:xfrm>
              <a:off x="1383" y="3022"/>
              <a:ext cx="998" cy="998"/>
              <a:chOff x="3720" y="2717"/>
              <a:chExt cx="1212" cy="1212"/>
            </a:xfrm>
          </p:grpSpPr>
          <p:sp>
            <p:nvSpPr>
              <p:cNvPr id="89" name="Oval 52"/>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i="0">
                  <a:latin typeface="Arial" charset="0"/>
                </a:endParaRPr>
              </a:p>
            </p:txBody>
          </p:sp>
          <p:sp>
            <p:nvSpPr>
              <p:cNvPr id="90" name="Oval 53"/>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i="0">
                  <a:latin typeface="Arial" charset="0"/>
                </a:endParaRPr>
              </a:p>
            </p:txBody>
          </p:sp>
          <p:sp>
            <p:nvSpPr>
              <p:cNvPr id="91" name="Oval 54"/>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i="0">
                  <a:latin typeface="Arial" charset="0"/>
                </a:endParaRPr>
              </a:p>
            </p:txBody>
          </p:sp>
          <p:sp>
            <p:nvSpPr>
              <p:cNvPr id="92" name="Oval 55"/>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i="0">
                  <a:latin typeface="Arial" charset="0"/>
                </a:endParaRPr>
              </a:p>
            </p:txBody>
          </p:sp>
        </p:grpSp>
        <p:sp>
          <p:nvSpPr>
            <p:cNvPr id="88" name="Text Box 56"/>
            <p:cNvSpPr txBox="1">
              <a:spLocks noChangeArrowheads="1"/>
            </p:cNvSpPr>
            <p:nvPr/>
          </p:nvSpPr>
          <p:spPr bwMode="auto">
            <a:xfrm>
              <a:off x="1471" y="3198"/>
              <a:ext cx="877" cy="582"/>
            </a:xfrm>
            <a:prstGeom prst="rect">
              <a:avLst/>
            </a:prstGeom>
            <a:noFill/>
            <a:ln w="9525" algn="ctr">
              <a:noFill/>
              <a:miter lim="800000"/>
              <a:headEnd/>
              <a:tailEnd/>
            </a:ln>
            <a:effectLst/>
          </p:spPr>
          <p:txBody>
            <a:bodyPr wrap="none">
              <a:spAutoFit/>
            </a:bodyPr>
            <a:lstStyle/>
            <a:p>
              <a:pPr algn="ctr">
                <a:defRPr/>
              </a:pPr>
              <a:r>
                <a:rPr lang="en-US" b="1">
                  <a:solidFill>
                    <a:srgbClr val="0000FF"/>
                  </a:solidFill>
                  <a:effectLst>
                    <a:outerShdw blurRad="38100" dist="38100" dir="2700000" algn="tl">
                      <a:srgbClr val="000000"/>
                    </a:outerShdw>
                  </a:effectLst>
                  <a:latin typeface="Arial" charset="0"/>
                </a:rPr>
                <a:t>VI</a:t>
              </a:r>
              <a:r>
                <a:rPr lang="kk-KZ" b="1">
                  <a:solidFill>
                    <a:srgbClr val="0000FF"/>
                  </a:solidFill>
                  <a:effectLst>
                    <a:outerShdw blurRad="38100" dist="38100" dir="2700000" algn="tl">
                      <a:srgbClr val="000000"/>
                    </a:outerShdw>
                  </a:effectLst>
                  <a:latin typeface="Arial" charset="0"/>
                </a:rPr>
                <a:t>І</a:t>
              </a:r>
            </a:p>
            <a:p>
              <a:pPr algn="ctr">
                <a:defRPr/>
              </a:pPr>
              <a:r>
                <a:rPr lang="kk-KZ" b="1">
                  <a:solidFill>
                    <a:srgbClr val="0000FF"/>
                  </a:solidFill>
                  <a:effectLst>
                    <a:outerShdw blurRad="38100" dist="38100" dir="2700000" algn="tl">
                      <a:srgbClr val="000000"/>
                    </a:outerShdw>
                  </a:effectLst>
                  <a:latin typeface="Arial" charset="0"/>
                </a:rPr>
                <a:t> Үй тапсыр-</a:t>
              </a:r>
            </a:p>
            <a:p>
              <a:pPr algn="ctr">
                <a:defRPr/>
              </a:pPr>
              <a:r>
                <a:rPr lang="kk-KZ" b="1">
                  <a:solidFill>
                    <a:srgbClr val="0000FF"/>
                  </a:solidFill>
                  <a:effectLst>
                    <a:outerShdw blurRad="38100" dist="38100" dir="2700000" algn="tl">
                      <a:srgbClr val="000000"/>
                    </a:outerShdw>
                  </a:effectLst>
                  <a:latin typeface="Arial" charset="0"/>
                </a:rPr>
                <a:t>масы</a:t>
              </a:r>
              <a:endParaRPr lang="ru-RU" b="1">
                <a:solidFill>
                  <a:srgbClr val="0000FF"/>
                </a:solidFill>
                <a:effectLst>
                  <a:outerShdw blurRad="38100" dist="38100" dir="2700000" algn="tl">
                    <a:srgbClr val="000000"/>
                  </a:outerShdw>
                </a:effectLst>
                <a:latin typeface="Arial" charset="0"/>
              </a:endParaRPr>
            </a:p>
          </p:txBody>
        </p:sp>
      </p:grpSp>
      <p:grpSp>
        <p:nvGrpSpPr>
          <p:cNvPr id="93" name="Group 106"/>
          <p:cNvGrpSpPr>
            <a:grpSpLocks/>
          </p:cNvGrpSpPr>
          <p:nvPr/>
        </p:nvGrpSpPr>
        <p:grpSpPr bwMode="auto">
          <a:xfrm>
            <a:off x="2173817" y="1412876"/>
            <a:ext cx="1716352" cy="1584325"/>
            <a:chOff x="1383" y="3022"/>
            <a:chExt cx="998" cy="998"/>
          </a:xfrm>
        </p:grpSpPr>
        <p:grpSp>
          <p:nvGrpSpPr>
            <p:cNvPr id="94" name="Group 51"/>
            <p:cNvGrpSpPr>
              <a:grpSpLocks/>
            </p:cNvGrpSpPr>
            <p:nvPr/>
          </p:nvGrpSpPr>
          <p:grpSpPr bwMode="auto">
            <a:xfrm>
              <a:off x="1383" y="3022"/>
              <a:ext cx="998" cy="998"/>
              <a:chOff x="3720" y="2717"/>
              <a:chExt cx="1212" cy="1212"/>
            </a:xfrm>
          </p:grpSpPr>
          <p:sp>
            <p:nvSpPr>
              <p:cNvPr id="96" name="Oval 52"/>
              <p:cNvSpPr>
                <a:spLocks noChangeArrowheads="1"/>
              </p:cNvSpPr>
              <p:nvPr/>
            </p:nvSpPr>
            <p:spPr bwMode="auto">
              <a:xfrm>
                <a:off x="3848" y="2752"/>
                <a:ext cx="870" cy="870"/>
              </a:xfrm>
              <a:prstGeom prst="ellipse">
                <a:avLst/>
              </a:prstGeom>
              <a:gradFill rotWithShape="1">
                <a:gsLst>
                  <a:gs pos="0">
                    <a:srgbClr val="CCFFCC">
                      <a:alpha val="60001"/>
                    </a:srgbClr>
                  </a:gs>
                  <a:gs pos="100000">
                    <a:schemeClr val="bg1">
                      <a:alpha val="0"/>
                    </a:schemeClr>
                  </a:gs>
                </a:gsLst>
                <a:lin ang="2700000" scaled="1"/>
              </a:gradFill>
              <a:ln w="9525">
                <a:noFill/>
                <a:round/>
                <a:headEnd/>
                <a:tailEnd/>
              </a:ln>
            </p:spPr>
            <p:txBody>
              <a:bodyPr wrap="none" anchor="ctr"/>
              <a:lstStyle/>
              <a:p>
                <a:endParaRPr lang="ru-RU" i="0">
                  <a:latin typeface="Arial" charset="0"/>
                </a:endParaRPr>
              </a:p>
            </p:txBody>
          </p:sp>
          <p:sp>
            <p:nvSpPr>
              <p:cNvPr id="97" name="Oval 53"/>
              <p:cNvSpPr>
                <a:spLocks noChangeArrowheads="1"/>
              </p:cNvSpPr>
              <p:nvPr/>
            </p:nvSpPr>
            <p:spPr bwMode="auto">
              <a:xfrm>
                <a:off x="3720" y="2717"/>
                <a:ext cx="1212" cy="1212"/>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i="0">
                  <a:latin typeface="Arial" charset="0"/>
                </a:endParaRPr>
              </a:p>
            </p:txBody>
          </p:sp>
          <p:sp>
            <p:nvSpPr>
              <p:cNvPr id="98" name="Oval 54"/>
              <p:cNvSpPr>
                <a:spLocks noChangeArrowheads="1"/>
              </p:cNvSpPr>
              <p:nvPr/>
            </p:nvSpPr>
            <p:spPr bwMode="auto">
              <a:xfrm>
                <a:off x="3720" y="2717"/>
                <a:ext cx="1212" cy="1212"/>
              </a:xfrm>
              <a:prstGeom prst="ellipse">
                <a:avLst/>
              </a:prstGeom>
              <a:gradFill rotWithShape="1">
                <a:gsLst>
                  <a:gs pos="0">
                    <a:srgbClr val="FFFFCC"/>
                  </a:gs>
                  <a:gs pos="100000">
                    <a:srgbClr val="FFCC66">
                      <a:alpha val="20000"/>
                    </a:srgbClr>
                  </a:gs>
                </a:gsLst>
                <a:path path="shape">
                  <a:fillToRect l="50000" t="50000" r="50000" b="50000"/>
                </a:path>
              </a:gradFill>
              <a:ln w="9525">
                <a:noFill/>
                <a:round/>
                <a:headEnd/>
                <a:tailEnd/>
              </a:ln>
            </p:spPr>
            <p:txBody>
              <a:bodyPr wrap="none" anchor="ctr"/>
              <a:lstStyle/>
              <a:p>
                <a:endParaRPr lang="ru-RU" i="0">
                  <a:latin typeface="Arial" charset="0"/>
                </a:endParaRPr>
              </a:p>
            </p:txBody>
          </p:sp>
          <p:sp>
            <p:nvSpPr>
              <p:cNvPr id="99" name="Oval 55"/>
              <p:cNvSpPr>
                <a:spLocks noChangeArrowheads="1"/>
              </p:cNvSpPr>
              <p:nvPr/>
            </p:nvSpPr>
            <p:spPr bwMode="auto">
              <a:xfrm>
                <a:off x="3857" y="2752"/>
                <a:ext cx="870" cy="870"/>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i="0">
                  <a:latin typeface="Arial" charset="0"/>
                </a:endParaRPr>
              </a:p>
            </p:txBody>
          </p:sp>
        </p:grpSp>
        <p:sp>
          <p:nvSpPr>
            <p:cNvPr id="95" name="Text Box 56"/>
            <p:cNvSpPr txBox="1">
              <a:spLocks noChangeArrowheads="1"/>
            </p:cNvSpPr>
            <p:nvPr/>
          </p:nvSpPr>
          <p:spPr bwMode="auto">
            <a:xfrm>
              <a:off x="1569" y="3198"/>
              <a:ext cx="681" cy="407"/>
            </a:xfrm>
            <a:prstGeom prst="rect">
              <a:avLst/>
            </a:prstGeom>
            <a:noFill/>
            <a:ln w="9525" algn="ctr">
              <a:noFill/>
              <a:miter lim="800000"/>
              <a:headEnd/>
              <a:tailEnd/>
            </a:ln>
            <a:effectLst/>
          </p:spPr>
          <p:txBody>
            <a:bodyPr wrap="none">
              <a:spAutoFit/>
            </a:bodyPr>
            <a:lstStyle/>
            <a:p>
              <a:pPr algn="ctr">
                <a:defRPr/>
              </a:pPr>
              <a:r>
                <a:rPr lang="en-US" b="1">
                  <a:solidFill>
                    <a:srgbClr val="0000FF"/>
                  </a:solidFill>
                  <a:effectLst>
                    <a:outerShdw blurRad="38100" dist="38100" dir="2700000" algn="tl">
                      <a:srgbClr val="000000"/>
                    </a:outerShdw>
                  </a:effectLst>
                  <a:latin typeface="Arial" charset="0"/>
                </a:rPr>
                <a:t>VI</a:t>
              </a:r>
              <a:r>
                <a:rPr lang="kk-KZ" b="1">
                  <a:solidFill>
                    <a:srgbClr val="0000FF"/>
                  </a:solidFill>
                  <a:effectLst>
                    <a:outerShdw blurRad="38100" dist="38100" dir="2700000" algn="tl">
                      <a:srgbClr val="000000"/>
                    </a:outerShdw>
                  </a:effectLst>
                  <a:latin typeface="Arial" charset="0"/>
                </a:rPr>
                <a:t>І</a:t>
              </a:r>
              <a:r>
                <a:rPr lang="en-US" b="1">
                  <a:solidFill>
                    <a:srgbClr val="0000FF"/>
                  </a:solidFill>
                  <a:effectLst>
                    <a:outerShdw blurRad="38100" dist="38100" dir="2700000" algn="tl">
                      <a:srgbClr val="000000"/>
                    </a:outerShdw>
                  </a:effectLst>
                  <a:latin typeface="Arial" charset="0"/>
                </a:rPr>
                <a:t>I</a:t>
              </a:r>
              <a:endParaRPr lang="kk-KZ" b="1">
                <a:solidFill>
                  <a:srgbClr val="0000FF"/>
                </a:solidFill>
                <a:effectLst>
                  <a:outerShdw blurRad="38100" dist="38100" dir="2700000" algn="tl">
                    <a:srgbClr val="000000"/>
                  </a:outerShdw>
                </a:effectLst>
                <a:latin typeface="Arial" charset="0"/>
              </a:endParaRPr>
            </a:p>
            <a:p>
              <a:pPr algn="ctr">
                <a:defRPr/>
              </a:pPr>
              <a:r>
                <a:rPr lang="kk-KZ" b="1">
                  <a:solidFill>
                    <a:srgbClr val="0000FF"/>
                  </a:solidFill>
                  <a:effectLst>
                    <a:outerShdw blurRad="38100" dist="38100" dir="2700000" algn="tl">
                      <a:srgbClr val="000000"/>
                    </a:outerShdw>
                  </a:effectLst>
                  <a:latin typeface="Arial" charset="0"/>
                </a:rPr>
                <a:t> Бағалау</a:t>
              </a:r>
              <a:endParaRPr lang="ru-RU" b="1">
                <a:solidFill>
                  <a:srgbClr val="0000FF"/>
                </a:solidFill>
                <a:effectLst>
                  <a:outerShdw blurRad="38100" dist="38100" dir="2700000" algn="tl">
                    <a:srgbClr val="000000"/>
                  </a:outerShdw>
                </a:effectLst>
                <a:latin typeface="Arial" charset="0"/>
              </a:endParaRPr>
            </a:p>
          </p:txBody>
        </p:sp>
      </p:grpSp>
      <p:sp>
        <p:nvSpPr>
          <p:cNvPr id="100" name="Oval 100"/>
          <p:cNvSpPr>
            <a:spLocks noChangeArrowheads="1"/>
          </p:cNvSpPr>
          <p:nvPr/>
        </p:nvSpPr>
        <p:spPr bwMode="auto">
          <a:xfrm>
            <a:off x="7137135" y="2565401"/>
            <a:ext cx="1927887" cy="1655763"/>
          </a:xfrm>
          <a:prstGeom prst="ellipse">
            <a:avLst/>
          </a:prstGeom>
          <a:gradFill rotWithShape="1">
            <a:gsLst>
              <a:gs pos="0">
                <a:srgbClr val="7FAC00"/>
              </a:gs>
              <a:gs pos="100000">
                <a:srgbClr val="BBFE00"/>
              </a:gs>
            </a:gsLst>
            <a:lin ang="2700000" scaled="1"/>
          </a:gradFill>
          <a:ln w="9525" algn="ctr">
            <a:noFill/>
            <a:round/>
            <a:headEnd/>
            <a:tailEnd/>
          </a:ln>
          <a:effectLst>
            <a:outerShdw dist="35921" dir="2700000" algn="ctr" rotWithShape="0">
              <a:schemeClr val="bg2"/>
            </a:outerShdw>
          </a:effectLst>
        </p:spPr>
        <p:txBody>
          <a:bodyPr wrap="none" anchor="ctr"/>
          <a:lstStyle/>
          <a:p>
            <a:pPr>
              <a:defRPr/>
            </a:pPr>
            <a:endParaRPr lang="ru-RU" i="0">
              <a:latin typeface="Arial" charset="0"/>
            </a:endParaRPr>
          </a:p>
        </p:txBody>
      </p:sp>
      <p:grpSp>
        <p:nvGrpSpPr>
          <p:cNvPr id="101" name="Group 113"/>
          <p:cNvGrpSpPr>
            <a:grpSpLocks/>
          </p:cNvGrpSpPr>
          <p:nvPr/>
        </p:nvGrpSpPr>
        <p:grpSpPr bwMode="auto">
          <a:xfrm>
            <a:off x="7257529" y="2646365"/>
            <a:ext cx="1855658" cy="1368426"/>
            <a:chOff x="4202" y="1646"/>
            <a:chExt cx="1079" cy="862"/>
          </a:xfrm>
        </p:grpSpPr>
        <p:sp>
          <p:nvSpPr>
            <p:cNvPr id="102" name="Oval 102"/>
            <p:cNvSpPr>
              <a:spLocks noChangeArrowheads="1"/>
            </p:cNvSpPr>
            <p:nvPr/>
          </p:nvSpPr>
          <p:spPr bwMode="auto">
            <a:xfrm>
              <a:off x="4277" y="1646"/>
              <a:ext cx="804" cy="749"/>
            </a:xfrm>
            <a:prstGeom prst="ellipse">
              <a:avLst/>
            </a:prstGeom>
            <a:gradFill rotWithShape="1">
              <a:gsLst>
                <a:gs pos="0">
                  <a:srgbClr val="FFFFCC">
                    <a:alpha val="60001"/>
                  </a:srgbClr>
                </a:gs>
                <a:gs pos="100000">
                  <a:srgbClr val="FFFFFF">
                    <a:alpha val="0"/>
                  </a:srgbClr>
                </a:gs>
              </a:gsLst>
              <a:lin ang="2700000" scaled="1"/>
            </a:gradFill>
            <a:ln w="9525">
              <a:noFill/>
              <a:round/>
              <a:headEnd/>
              <a:tailEnd/>
            </a:ln>
          </p:spPr>
          <p:txBody>
            <a:bodyPr wrap="none" anchor="ctr"/>
            <a:lstStyle/>
            <a:p>
              <a:endParaRPr lang="ru-RU" i="0">
                <a:latin typeface="Arial" charset="0"/>
              </a:endParaRPr>
            </a:p>
          </p:txBody>
        </p:sp>
        <p:sp>
          <p:nvSpPr>
            <p:cNvPr id="103" name="Text Box 62"/>
            <p:cNvSpPr txBox="1">
              <a:spLocks noChangeArrowheads="1"/>
            </p:cNvSpPr>
            <p:nvPr/>
          </p:nvSpPr>
          <p:spPr bwMode="auto">
            <a:xfrm>
              <a:off x="4202" y="1752"/>
              <a:ext cx="1079" cy="756"/>
            </a:xfrm>
            <a:prstGeom prst="rect">
              <a:avLst/>
            </a:prstGeom>
            <a:noFill/>
            <a:ln w="9525" algn="ctr">
              <a:noFill/>
              <a:miter lim="800000"/>
              <a:headEnd/>
              <a:tailEnd/>
            </a:ln>
            <a:effectLst/>
          </p:spPr>
          <p:txBody>
            <a:bodyPr wrap="none">
              <a:spAutoFit/>
            </a:bodyPr>
            <a:lstStyle/>
            <a:p>
              <a:pPr algn="ctr">
                <a:defRPr/>
              </a:pPr>
              <a:r>
                <a:rPr lang="kk-KZ" b="1" dirty="0">
                  <a:solidFill>
                    <a:srgbClr val="0000FF"/>
                  </a:solidFill>
                  <a:effectLst>
                    <a:outerShdw blurRad="38100" dist="38100" dir="2700000" algn="tl">
                      <a:srgbClr val="000000"/>
                    </a:outerShdw>
                  </a:effectLst>
                  <a:latin typeface="Arial" charset="0"/>
                </a:rPr>
                <a:t>ІІІ</a:t>
              </a:r>
            </a:p>
            <a:p>
              <a:pPr algn="ctr">
                <a:defRPr/>
              </a:pPr>
              <a:r>
                <a:rPr lang="kk-KZ" b="1" dirty="0" smtClean="0">
                  <a:solidFill>
                    <a:srgbClr val="0000FF"/>
                  </a:solidFill>
                  <a:effectLst>
                    <a:outerShdw blurRad="38100" dist="38100" dir="2700000" algn="tl">
                      <a:srgbClr val="000000"/>
                    </a:outerShdw>
                  </a:effectLst>
                  <a:latin typeface="Arial" charset="0"/>
                </a:rPr>
                <a:t>Үй </a:t>
              </a:r>
            </a:p>
            <a:p>
              <a:pPr algn="ctr">
                <a:defRPr/>
              </a:pPr>
              <a:r>
                <a:rPr lang="kk-KZ" b="1" dirty="0" smtClean="0">
                  <a:solidFill>
                    <a:srgbClr val="0000FF"/>
                  </a:solidFill>
                  <a:effectLst>
                    <a:outerShdw blurRad="38100" dist="38100" dir="2700000" algn="tl">
                      <a:srgbClr val="000000"/>
                    </a:outerShdw>
                  </a:effectLst>
                  <a:latin typeface="Arial" charset="0"/>
                </a:rPr>
                <a:t>тапсырмасын </a:t>
              </a:r>
            </a:p>
            <a:p>
              <a:pPr algn="ctr">
                <a:defRPr/>
              </a:pPr>
              <a:r>
                <a:rPr lang="kk-KZ" b="1" dirty="0" smtClean="0">
                  <a:solidFill>
                    <a:srgbClr val="0000FF"/>
                  </a:solidFill>
                  <a:effectLst>
                    <a:outerShdw blurRad="38100" dist="38100" dir="2700000" algn="tl">
                      <a:srgbClr val="000000"/>
                    </a:outerShdw>
                  </a:effectLst>
                  <a:latin typeface="Arial" charset="0"/>
                </a:rPr>
                <a:t>тексеру</a:t>
              </a:r>
              <a:endParaRPr lang="kk-KZ" b="1" dirty="0">
                <a:solidFill>
                  <a:srgbClr val="0000FF"/>
                </a:solidFill>
                <a:effectLst>
                  <a:outerShdw blurRad="38100" dist="38100" dir="2700000" algn="tl">
                    <a:srgbClr val="000000"/>
                  </a:outerShdw>
                </a:effectLst>
                <a:latin typeface="Arial" charset="0"/>
              </a:endParaRPr>
            </a:p>
          </p:txBody>
        </p:sp>
        <p:sp>
          <p:nvSpPr>
            <p:cNvPr id="104" name="Oval 99"/>
            <p:cNvSpPr>
              <a:spLocks noChangeArrowheads="1"/>
            </p:cNvSpPr>
            <p:nvPr/>
          </p:nvSpPr>
          <p:spPr bwMode="auto">
            <a:xfrm>
              <a:off x="4268" y="1646"/>
              <a:ext cx="805" cy="749"/>
            </a:xfrm>
            <a:prstGeom prst="ellipse">
              <a:avLst/>
            </a:prstGeom>
            <a:noFill/>
            <a:ln w="9525">
              <a:noFill/>
              <a:round/>
              <a:headEnd/>
              <a:tailEnd/>
            </a:ln>
          </p:spPr>
          <p:txBody>
            <a:bodyPr wrap="none" anchor="ctr"/>
            <a:lstStyle/>
            <a:p>
              <a:endParaRPr lang="ru-RU" i="0">
                <a:latin typeface="Arial" charset="0"/>
              </a:endParaRPr>
            </a:p>
          </p:txBody>
        </p:sp>
      </p:grpSp>
    </p:spTree>
    <p:extLst>
      <p:ext uri="{BB962C8B-B14F-4D97-AF65-F5344CB8AC3E}">
        <p14:creationId xmlns="" xmlns:p14="http://schemas.microsoft.com/office/powerpoint/2010/main" val="164137221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1000" fill="hold"/>
                                        <p:tgtEl>
                                          <p:spTgt spid="65"/>
                                        </p:tgtEl>
                                        <p:attrNameLst>
                                          <p:attrName>ppt_w</p:attrName>
                                        </p:attrNameLst>
                                      </p:cBhvr>
                                      <p:tavLst>
                                        <p:tav tm="0">
                                          <p:val>
                                            <p:fltVal val="0"/>
                                          </p:val>
                                        </p:tav>
                                        <p:tav tm="100000">
                                          <p:val>
                                            <p:strVal val="#ppt_w"/>
                                          </p:val>
                                        </p:tav>
                                      </p:tavLst>
                                    </p:anim>
                                    <p:anim calcmode="lin" valueType="num">
                                      <p:cBhvr>
                                        <p:cTn id="44" dur="1000" fill="hold"/>
                                        <p:tgtEl>
                                          <p:spTgt spid="65"/>
                                        </p:tgtEl>
                                        <p:attrNameLst>
                                          <p:attrName>ppt_h</p:attrName>
                                        </p:attrNameLst>
                                      </p:cBhvr>
                                      <p:tavLst>
                                        <p:tav tm="0">
                                          <p:val>
                                            <p:fltVal val="0"/>
                                          </p:val>
                                        </p:tav>
                                        <p:tav tm="100000">
                                          <p:val>
                                            <p:strVal val="#ppt_h"/>
                                          </p:val>
                                        </p:tav>
                                      </p:tavLst>
                                    </p:anim>
                                    <p:anim calcmode="lin" valueType="num">
                                      <p:cBhvr>
                                        <p:cTn id="45" dur="1000" fill="hold"/>
                                        <p:tgtEl>
                                          <p:spTgt spid="65"/>
                                        </p:tgtEl>
                                        <p:attrNameLst>
                                          <p:attrName>style.rotation</p:attrName>
                                        </p:attrNameLst>
                                      </p:cBhvr>
                                      <p:tavLst>
                                        <p:tav tm="0">
                                          <p:val>
                                            <p:fltVal val="90"/>
                                          </p:val>
                                        </p:tav>
                                        <p:tav tm="100000">
                                          <p:val>
                                            <p:fltVal val="0"/>
                                          </p:val>
                                        </p:tav>
                                      </p:tavLst>
                                    </p:anim>
                                    <p:animEffect transition="in" filter="fade">
                                      <p:cBhvr>
                                        <p:cTn id="46" dur="1000"/>
                                        <p:tgtEl>
                                          <p:spTgt spid="6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p:cTn id="51" dur="1000" fill="hold"/>
                                        <p:tgtEl>
                                          <p:spTgt spid="72"/>
                                        </p:tgtEl>
                                        <p:attrNameLst>
                                          <p:attrName>ppt_w</p:attrName>
                                        </p:attrNameLst>
                                      </p:cBhvr>
                                      <p:tavLst>
                                        <p:tav tm="0">
                                          <p:val>
                                            <p:fltVal val="0"/>
                                          </p:val>
                                        </p:tav>
                                        <p:tav tm="100000">
                                          <p:val>
                                            <p:strVal val="#ppt_w"/>
                                          </p:val>
                                        </p:tav>
                                      </p:tavLst>
                                    </p:anim>
                                    <p:anim calcmode="lin" valueType="num">
                                      <p:cBhvr>
                                        <p:cTn id="52" dur="1000" fill="hold"/>
                                        <p:tgtEl>
                                          <p:spTgt spid="72"/>
                                        </p:tgtEl>
                                        <p:attrNameLst>
                                          <p:attrName>ppt_h</p:attrName>
                                        </p:attrNameLst>
                                      </p:cBhvr>
                                      <p:tavLst>
                                        <p:tav tm="0">
                                          <p:val>
                                            <p:fltVal val="0"/>
                                          </p:val>
                                        </p:tav>
                                        <p:tav tm="100000">
                                          <p:val>
                                            <p:strVal val="#ppt_h"/>
                                          </p:val>
                                        </p:tav>
                                      </p:tavLst>
                                    </p:anim>
                                    <p:anim calcmode="lin" valueType="num">
                                      <p:cBhvr>
                                        <p:cTn id="53" dur="1000" fill="hold"/>
                                        <p:tgtEl>
                                          <p:spTgt spid="72"/>
                                        </p:tgtEl>
                                        <p:attrNameLst>
                                          <p:attrName>style.rotation</p:attrName>
                                        </p:attrNameLst>
                                      </p:cBhvr>
                                      <p:tavLst>
                                        <p:tav tm="0">
                                          <p:val>
                                            <p:fltVal val="90"/>
                                          </p:val>
                                        </p:tav>
                                        <p:tav tm="100000">
                                          <p:val>
                                            <p:fltVal val="0"/>
                                          </p:val>
                                        </p:tav>
                                      </p:tavLst>
                                    </p:anim>
                                    <p:animEffect transition="in" filter="fade">
                                      <p:cBhvr>
                                        <p:cTn id="54" dur="10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1000" fill="hold"/>
                                        <p:tgtEl>
                                          <p:spTgt spid="100"/>
                                        </p:tgtEl>
                                        <p:attrNameLst>
                                          <p:attrName>ppt_w</p:attrName>
                                        </p:attrNameLst>
                                      </p:cBhvr>
                                      <p:tavLst>
                                        <p:tav tm="0">
                                          <p:val>
                                            <p:fltVal val="0"/>
                                          </p:val>
                                        </p:tav>
                                        <p:tav tm="100000">
                                          <p:val>
                                            <p:strVal val="#ppt_w"/>
                                          </p:val>
                                        </p:tav>
                                      </p:tavLst>
                                    </p:anim>
                                    <p:anim calcmode="lin" valueType="num">
                                      <p:cBhvr>
                                        <p:cTn id="60" dur="1000" fill="hold"/>
                                        <p:tgtEl>
                                          <p:spTgt spid="100"/>
                                        </p:tgtEl>
                                        <p:attrNameLst>
                                          <p:attrName>ppt_h</p:attrName>
                                        </p:attrNameLst>
                                      </p:cBhvr>
                                      <p:tavLst>
                                        <p:tav tm="0">
                                          <p:val>
                                            <p:fltVal val="0"/>
                                          </p:val>
                                        </p:tav>
                                        <p:tav tm="100000">
                                          <p:val>
                                            <p:strVal val="#ppt_h"/>
                                          </p:val>
                                        </p:tav>
                                      </p:tavLst>
                                    </p:anim>
                                    <p:anim calcmode="lin" valueType="num">
                                      <p:cBhvr>
                                        <p:cTn id="61" dur="1000" fill="hold"/>
                                        <p:tgtEl>
                                          <p:spTgt spid="100"/>
                                        </p:tgtEl>
                                        <p:attrNameLst>
                                          <p:attrName>style.rotation</p:attrName>
                                        </p:attrNameLst>
                                      </p:cBhvr>
                                      <p:tavLst>
                                        <p:tav tm="0">
                                          <p:val>
                                            <p:fltVal val="90"/>
                                          </p:val>
                                        </p:tav>
                                        <p:tav tm="100000">
                                          <p:val>
                                            <p:fltVal val="0"/>
                                          </p:val>
                                        </p:tav>
                                      </p:tavLst>
                                    </p:anim>
                                    <p:animEffect transition="in" filter="fade">
                                      <p:cBhvr>
                                        <p:cTn id="62" dur="1000"/>
                                        <p:tgtEl>
                                          <p:spTgt spid="100"/>
                                        </p:tgtEl>
                                      </p:cBhvr>
                                    </p:animEffect>
                                  </p:childTnLst>
                                </p:cTn>
                              </p:par>
                              <p:par>
                                <p:cTn id="63" presetID="31" presetClass="entr" presetSubtype="0" fill="hold" nodeType="withEffect">
                                  <p:stCondLst>
                                    <p:cond delay="0"/>
                                  </p:stCondLst>
                                  <p:childTnLst>
                                    <p:set>
                                      <p:cBhvr>
                                        <p:cTn id="64" dur="1" fill="hold">
                                          <p:stCondLst>
                                            <p:cond delay="0"/>
                                          </p:stCondLst>
                                        </p:cTn>
                                        <p:tgtEl>
                                          <p:spTgt spid="101"/>
                                        </p:tgtEl>
                                        <p:attrNameLst>
                                          <p:attrName>style.visibility</p:attrName>
                                        </p:attrNameLst>
                                      </p:cBhvr>
                                      <p:to>
                                        <p:strVal val="visible"/>
                                      </p:to>
                                    </p:set>
                                    <p:anim calcmode="lin" valueType="num">
                                      <p:cBhvr>
                                        <p:cTn id="65" dur="1000" fill="hold"/>
                                        <p:tgtEl>
                                          <p:spTgt spid="101"/>
                                        </p:tgtEl>
                                        <p:attrNameLst>
                                          <p:attrName>ppt_w</p:attrName>
                                        </p:attrNameLst>
                                      </p:cBhvr>
                                      <p:tavLst>
                                        <p:tav tm="0">
                                          <p:val>
                                            <p:fltVal val="0"/>
                                          </p:val>
                                        </p:tav>
                                        <p:tav tm="100000">
                                          <p:val>
                                            <p:strVal val="#ppt_w"/>
                                          </p:val>
                                        </p:tav>
                                      </p:tavLst>
                                    </p:anim>
                                    <p:anim calcmode="lin" valueType="num">
                                      <p:cBhvr>
                                        <p:cTn id="66" dur="1000" fill="hold"/>
                                        <p:tgtEl>
                                          <p:spTgt spid="101"/>
                                        </p:tgtEl>
                                        <p:attrNameLst>
                                          <p:attrName>ppt_h</p:attrName>
                                        </p:attrNameLst>
                                      </p:cBhvr>
                                      <p:tavLst>
                                        <p:tav tm="0">
                                          <p:val>
                                            <p:fltVal val="0"/>
                                          </p:val>
                                        </p:tav>
                                        <p:tav tm="100000">
                                          <p:val>
                                            <p:strVal val="#ppt_h"/>
                                          </p:val>
                                        </p:tav>
                                      </p:tavLst>
                                    </p:anim>
                                    <p:anim calcmode="lin" valueType="num">
                                      <p:cBhvr>
                                        <p:cTn id="67" dur="1000" fill="hold"/>
                                        <p:tgtEl>
                                          <p:spTgt spid="101"/>
                                        </p:tgtEl>
                                        <p:attrNameLst>
                                          <p:attrName>style.rotation</p:attrName>
                                        </p:attrNameLst>
                                      </p:cBhvr>
                                      <p:tavLst>
                                        <p:tav tm="0">
                                          <p:val>
                                            <p:fltVal val="90"/>
                                          </p:val>
                                        </p:tav>
                                        <p:tav tm="100000">
                                          <p:val>
                                            <p:fltVal val="0"/>
                                          </p:val>
                                        </p:tav>
                                      </p:tavLst>
                                    </p:anim>
                                    <p:animEffect transition="in" filter="fade">
                                      <p:cBhvr>
                                        <p:cTn id="68" dur="1000"/>
                                        <p:tgtEl>
                                          <p:spTgt spid="101"/>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p:cTn id="73" dur="1000" fill="hold"/>
                                        <p:tgtEl>
                                          <p:spTgt spid="58"/>
                                        </p:tgtEl>
                                        <p:attrNameLst>
                                          <p:attrName>ppt_w</p:attrName>
                                        </p:attrNameLst>
                                      </p:cBhvr>
                                      <p:tavLst>
                                        <p:tav tm="0">
                                          <p:val>
                                            <p:fltVal val="0"/>
                                          </p:val>
                                        </p:tav>
                                        <p:tav tm="100000">
                                          <p:val>
                                            <p:strVal val="#ppt_w"/>
                                          </p:val>
                                        </p:tav>
                                      </p:tavLst>
                                    </p:anim>
                                    <p:anim calcmode="lin" valueType="num">
                                      <p:cBhvr>
                                        <p:cTn id="74" dur="1000" fill="hold"/>
                                        <p:tgtEl>
                                          <p:spTgt spid="58"/>
                                        </p:tgtEl>
                                        <p:attrNameLst>
                                          <p:attrName>ppt_h</p:attrName>
                                        </p:attrNameLst>
                                      </p:cBhvr>
                                      <p:tavLst>
                                        <p:tav tm="0">
                                          <p:val>
                                            <p:fltVal val="0"/>
                                          </p:val>
                                        </p:tav>
                                        <p:tav tm="100000">
                                          <p:val>
                                            <p:strVal val="#ppt_h"/>
                                          </p:val>
                                        </p:tav>
                                      </p:tavLst>
                                    </p:anim>
                                    <p:anim calcmode="lin" valueType="num">
                                      <p:cBhvr>
                                        <p:cTn id="75" dur="1000" fill="hold"/>
                                        <p:tgtEl>
                                          <p:spTgt spid="58"/>
                                        </p:tgtEl>
                                        <p:attrNameLst>
                                          <p:attrName>style.rotation</p:attrName>
                                        </p:attrNameLst>
                                      </p:cBhvr>
                                      <p:tavLst>
                                        <p:tav tm="0">
                                          <p:val>
                                            <p:fltVal val="90"/>
                                          </p:val>
                                        </p:tav>
                                        <p:tav tm="100000">
                                          <p:val>
                                            <p:fltVal val="0"/>
                                          </p:val>
                                        </p:tav>
                                      </p:tavLst>
                                    </p:anim>
                                    <p:animEffect transition="in" filter="fade">
                                      <p:cBhvr>
                                        <p:cTn id="76" dur="1000"/>
                                        <p:tgtEl>
                                          <p:spTgt spid="58"/>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79"/>
                                        </p:tgtEl>
                                        <p:attrNameLst>
                                          <p:attrName>style.visibility</p:attrName>
                                        </p:attrNameLst>
                                      </p:cBhvr>
                                      <p:to>
                                        <p:strVal val="visible"/>
                                      </p:to>
                                    </p:set>
                                    <p:anim calcmode="lin" valueType="num">
                                      <p:cBhvr>
                                        <p:cTn id="81" dur="1000" fill="hold"/>
                                        <p:tgtEl>
                                          <p:spTgt spid="79"/>
                                        </p:tgtEl>
                                        <p:attrNameLst>
                                          <p:attrName>ppt_w</p:attrName>
                                        </p:attrNameLst>
                                      </p:cBhvr>
                                      <p:tavLst>
                                        <p:tav tm="0">
                                          <p:val>
                                            <p:fltVal val="0"/>
                                          </p:val>
                                        </p:tav>
                                        <p:tav tm="100000">
                                          <p:val>
                                            <p:strVal val="#ppt_w"/>
                                          </p:val>
                                        </p:tav>
                                      </p:tavLst>
                                    </p:anim>
                                    <p:anim calcmode="lin" valueType="num">
                                      <p:cBhvr>
                                        <p:cTn id="82" dur="1000" fill="hold"/>
                                        <p:tgtEl>
                                          <p:spTgt spid="79"/>
                                        </p:tgtEl>
                                        <p:attrNameLst>
                                          <p:attrName>ppt_h</p:attrName>
                                        </p:attrNameLst>
                                      </p:cBhvr>
                                      <p:tavLst>
                                        <p:tav tm="0">
                                          <p:val>
                                            <p:fltVal val="0"/>
                                          </p:val>
                                        </p:tav>
                                        <p:tav tm="100000">
                                          <p:val>
                                            <p:strVal val="#ppt_h"/>
                                          </p:val>
                                        </p:tav>
                                      </p:tavLst>
                                    </p:anim>
                                    <p:anim calcmode="lin" valueType="num">
                                      <p:cBhvr>
                                        <p:cTn id="83" dur="1000" fill="hold"/>
                                        <p:tgtEl>
                                          <p:spTgt spid="79"/>
                                        </p:tgtEl>
                                        <p:attrNameLst>
                                          <p:attrName>style.rotation</p:attrName>
                                        </p:attrNameLst>
                                      </p:cBhvr>
                                      <p:tavLst>
                                        <p:tav tm="0">
                                          <p:val>
                                            <p:fltVal val="90"/>
                                          </p:val>
                                        </p:tav>
                                        <p:tav tm="100000">
                                          <p:val>
                                            <p:fltVal val="0"/>
                                          </p:val>
                                        </p:tav>
                                      </p:tavLst>
                                    </p:anim>
                                    <p:animEffect transition="in" filter="fade">
                                      <p:cBhvr>
                                        <p:cTn id="84" dur="1000"/>
                                        <p:tgtEl>
                                          <p:spTgt spid="79"/>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p:cTn id="89" dur="1000" fill="hold"/>
                                        <p:tgtEl>
                                          <p:spTgt spid="50"/>
                                        </p:tgtEl>
                                        <p:attrNameLst>
                                          <p:attrName>ppt_w</p:attrName>
                                        </p:attrNameLst>
                                      </p:cBhvr>
                                      <p:tavLst>
                                        <p:tav tm="0">
                                          <p:val>
                                            <p:fltVal val="0"/>
                                          </p:val>
                                        </p:tav>
                                        <p:tav tm="100000">
                                          <p:val>
                                            <p:strVal val="#ppt_w"/>
                                          </p:val>
                                        </p:tav>
                                      </p:tavLst>
                                    </p:anim>
                                    <p:anim calcmode="lin" valueType="num">
                                      <p:cBhvr>
                                        <p:cTn id="90" dur="1000" fill="hold"/>
                                        <p:tgtEl>
                                          <p:spTgt spid="50"/>
                                        </p:tgtEl>
                                        <p:attrNameLst>
                                          <p:attrName>ppt_h</p:attrName>
                                        </p:attrNameLst>
                                      </p:cBhvr>
                                      <p:tavLst>
                                        <p:tav tm="0">
                                          <p:val>
                                            <p:fltVal val="0"/>
                                          </p:val>
                                        </p:tav>
                                        <p:tav tm="100000">
                                          <p:val>
                                            <p:strVal val="#ppt_h"/>
                                          </p:val>
                                        </p:tav>
                                      </p:tavLst>
                                    </p:anim>
                                    <p:anim calcmode="lin" valueType="num">
                                      <p:cBhvr>
                                        <p:cTn id="91" dur="1000" fill="hold"/>
                                        <p:tgtEl>
                                          <p:spTgt spid="50"/>
                                        </p:tgtEl>
                                        <p:attrNameLst>
                                          <p:attrName>style.rotation</p:attrName>
                                        </p:attrNameLst>
                                      </p:cBhvr>
                                      <p:tavLst>
                                        <p:tav tm="0">
                                          <p:val>
                                            <p:fltVal val="90"/>
                                          </p:val>
                                        </p:tav>
                                        <p:tav tm="100000">
                                          <p:val>
                                            <p:fltVal val="0"/>
                                          </p:val>
                                        </p:tav>
                                      </p:tavLst>
                                    </p:anim>
                                    <p:animEffect transition="in" filter="fade">
                                      <p:cBhvr>
                                        <p:cTn id="92" dur="1000"/>
                                        <p:tgtEl>
                                          <p:spTgt spid="50"/>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86"/>
                                        </p:tgtEl>
                                        <p:attrNameLst>
                                          <p:attrName>style.visibility</p:attrName>
                                        </p:attrNameLst>
                                      </p:cBhvr>
                                      <p:to>
                                        <p:strVal val="visible"/>
                                      </p:to>
                                    </p:set>
                                    <p:anim calcmode="lin" valueType="num">
                                      <p:cBhvr>
                                        <p:cTn id="97" dur="1000" fill="hold"/>
                                        <p:tgtEl>
                                          <p:spTgt spid="86"/>
                                        </p:tgtEl>
                                        <p:attrNameLst>
                                          <p:attrName>ppt_w</p:attrName>
                                        </p:attrNameLst>
                                      </p:cBhvr>
                                      <p:tavLst>
                                        <p:tav tm="0">
                                          <p:val>
                                            <p:fltVal val="0"/>
                                          </p:val>
                                        </p:tav>
                                        <p:tav tm="100000">
                                          <p:val>
                                            <p:strVal val="#ppt_w"/>
                                          </p:val>
                                        </p:tav>
                                      </p:tavLst>
                                    </p:anim>
                                    <p:anim calcmode="lin" valueType="num">
                                      <p:cBhvr>
                                        <p:cTn id="98" dur="1000" fill="hold"/>
                                        <p:tgtEl>
                                          <p:spTgt spid="86"/>
                                        </p:tgtEl>
                                        <p:attrNameLst>
                                          <p:attrName>ppt_h</p:attrName>
                                        </p:attrNameLst>
                                      </p:cBhvr>
                                      <p:tavLst>
                                        <p:tav tm="0">
                                          <p:val>
                                            <p:fltVal val="0"/>
                                          </p:val>
                                        </p:tav>
                                        <p:tav tm="100000">
                                          <p:val>
                                            <p:strVal val="#ppt_h"/>
                                          </p:val>
                                        </p:tav>
                                      </p:tavLst>
                                    </p:anim>
                                    <p:anim calcmode="lin" valueType="num">
                                      <p:cBhvr>
                                        <p:cTn id="99" dur="1000" fill="hold"/>
                                        <p:tgtEl>
                                          <p:spTgt spid="86"/>
                                        </p:tgtEl>
                                        <p:attrNameLst>
                                          <p:attrName>style.rotation</p:attrName>
                                        </p:attrNameLst>
                                      </p:cBhvr>
                                      <p:tavLst>
                                        <p:tav tm="0">
                                          <p:val>
                                            <p:fltVal val="90"/>
                                          </p:val>
                                        </p:tav>
                                        <p:tav tm="100000">
                                          <p:val>
                                            <p:fltVal val="0"/>
                                          </p:val>
                                        </p:tav>
                                      </p:tavLst>
                                    </p:anim>
                                    <p:animEffect transition="in" filter="fade">
                                      <p:cBhvr>
                                        <p:cTn id="100" dur="1000"/>
                                        <p:tgtEl>
                                          <p:spTgt spid="86"/>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93"/>
                                        </p:tgtEl>
                                        <p:attrNameLst>
                                          <p:attrName>style.visibility</p:attrName>
                                        </p:attrNameLst>
                                      </p:cBhvr>
                                      <p:to>
                                        <p:strVal val="visible"/>
                                      </p:to>
                                    </p:set>
                                    <p:anim calcmode="lin" valueType="num">
                                      <p:cBhvr>
                                        <p:cTn id="105" dur="1000" fill="hold"/>
                                        <p:tgtEl>
                                          <p:spTgt spid="93"/>
                                        </p:tgtEl>
                                        <p:attrNameLst>
                                          <p:attrName>ppt_w</p:attrName>
                                        </p:attrNameLst>
                                      </p:cBhvr>
                                      <p:tavLst>
                                        <p:tav tm="0">
                                          <p:val>
                                            <p:fltVal val="0"/>
                                          </p:val>
                                        </p:tav>
                                        <p:tav tm="100000">
                                          <p:val>
                                            <p:strVal val="#ppt_w"/>
                                          </p:val>
                                        </p:tav>
                                      </p:tavLst>
                                    </p:anim>
                                    <p:anim calcmode="lin" valueType="num">
                                      <p:cBhvr>
                                        <p:cTn id="106" dur="1000" fill="hold"/>
                                        <p:tgtEl>
                                          <p:spTgt spid="93"/>
                                        </p:tgtEl>
                                        <p:attrNameLst>
                                          <p:attrName>ppt_h</p:attrName>
                                        </p:attrNameLst>
                                      </p:cBhvr>
                                      <p:tavLst>
                                        <p:tav tm="0">
                                          <p:val>
                                            <p:fltVal val="0"/>
                                          </p:val>
                                        </p:tav>
                                        <p:tav tm="100000">
                                          <p:val>
                                            <p:strVal val="#ppt_h"/>
                                          </p:val>
                                        </p:tav>
                                      </p:tavLst>
                                    </p:anim>
                                    <p:anim calcmode="lin" valueType="num">
                                      <p:cBhvr>
                                        <p:cTn id="107" dur="1000" fill="hold"/>
                                        <p:tgtEl>
                                          <p:spTgt spid="93"/>
                                        </p:tgtEl>
                                        <p:attrNameLst>
                                          <p:attrName>style.rotation</p:attrName>
                                        </p:attrNameLst>
                                      </p:cBhvr>
                                      <p:tavLst>
                                        <p:tav tm="0">
                                          <p:val>
                                            <p:fltVal val="90"/>
                                          </p:val>
                                        </p:tav>
                                        <p:tav tm="100000">
                                          <p:val>
                                            <p:fltVal val="0"/>
                                          </p:val>
                                        </p:tav>
                                      </p:tavLst>
                                    </p:anim>
                                    <p:animEffect transition="in" filter="fade">
                                      <p:cBhvr>
                                        <p:cTn id="108"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4" grpId="0" animBg="1"/>
      <p:bldP spid="49" grpId="0"/>
      <p:bldP spid="57" grpId="0" animBg="1"/>
      <p:bldP spid="1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1" name="Picture 3" descr="C:\Users\Администратор\Desktop\01.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b="7018"/>
          <a:stretch/>
        </p:blipFill>
        <p:spPr bwMode="auto">
          <a:xfrm>
            <a:off x="-1" y="0"/>
            <a:ext cx="9906001"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272480" y="188640"/>
            <a:ext cx="9205023" cy="6264696"/>
          </a:xfrm>
        </p:spPr>
        <p:txBody>
          <a:bodyPr anchor="ctr">
            <a:normAutofit fontScale="85000" lnSpcReduction="20000"/>
          </a:bodyPr>
          <a:lstStyle/>
          <a:p>
            <a:pPr marL="0" indent="0">
              <a:lnSpc>
                <a:spcPct val="120000"/>
              </a:lnSpc>
              <a:spcBef>
                <a:spcPts val="0"/>
              </a:spcBef>
              <a:buNone/>
            </a:pPr>
            <a:r>
              <a:rPr lang="kk-KZ" sz="39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Сабақтың тақырыбы: </a:t>
            </a:r>
            <a:r>
              <a:rPr lang="kk-KZ" sz="3900" i="1" dirty="0" smtClean="0">
                <a:effectLst>
                  <a:outerShdw blurRad="38100" dist="38100" dir="2700000" algn="tl">
                    <a:srgbClr val="000000">
                      <a:alpha val="43137"/>
                    </a:srgbClr>
                  </a:outerShdw>
                </a:effectLst>
                <a:latin typeface="Times New Roman" pitchFamily="18" charset="0"/>
                <a:cs typeface="Times New Roman" pitchFamily="18" charset="0"/>
              </a:rPr>
              <a:t>ЕҮОБ және ЕКОЕ  табу.</a:t>
            </a:r>
            <a:r>
              <a:rPr lang="kk-KZ" sz="3900" dirty="0" smtClean="0">
                <a:latin typeface="Times New Roman" pitchFamily="18" charset="0"/>
                <a:cs typeface="Times New Roman" pitchFamily="18" charset="0"/>
              </a:rPr>
              <a:t>Есептер </a:t>
            </a:r>
            <a:r>
              <a:rPr lang="kk-KZ" sz="3900" dirty="0" smtClean="0">
                <a:latin typeface="Times New Roman" pitchFamily="18" charset="0"/>
                <a:cs typeface="Times New Roman" pitchFamily="18" charset="0"/>
              </a:rPr>
              <a:t>шығару.</a:t>
            </a:r>
          </a:p>
          <a:p>
            <a:pPr marL="0" indent="0">
              <a:lnSpc>
                <a:spcPct val="120000"/>
              </a:lnSpc>
              <a:spcBef>
                <a:spcPts val="0"/>
              </a:spcBef>
              <a:buNone/>
            </a:pPr>
            <a:r>
              <a:rPr lang="kk-KZ" sz="3900" u="sng" dirty="0" smtClean="0">
                <a:effectLst>
                  <a:outerShdw blurRad="38100" dist="38100" dir="2700000" algn="tl">
                    <a:srgbClr val="000000">
                      <a:alpha val="43137"/>
                    </a:srgbClr>
                  </a:outerShdw>
                </a:effectLst>
                <a:latin typeface="Times New Roman" pitchFamily="18" charset="0"/>
                <a:cs typeface="Times New Roman" pitchFamily="18" charset="0"/>
              </a:rPr>
              <a:t>Мақсаты: </a:t>
            </a:r>
          </a:p>
          <a:p>
            <a:pPr>
              <a:lnSpc>
                <a:spcPct val="120000"/>
              </a:lnSpc>
              <a:spcBef>
                <a:spcPts val="0"/>
              </a:spcBef>
              <a:buFont typeface="Wingdings" pitchFamily="2" charset="2"/>
              <a:buChar char="Ø"/>
            </a:pPr>
            <a:r>
              <a:rPr lang="kk-KZ" sz="3900" b="1" i="1" dirty="0" smtClean="0">
                <a:solidFill>
                  <a:srgbClr val="C00000"/>
                </a:solidFill>
                <a:latin typeface="Times New Roman" pitchFamily="18" charset="0"/>
                <a:cs typeface="Times New Roman" pitchFamily="18" charset="0"/>
              </a:rPr>
              <a:t>Білімділік: </a:t>
            </a:r>
            <a:r>
              <a:rPr lang="kk-KZ" sz="3900" dirty="0" smtClean="0">
                <a:latin typeface="Times New Roman" pitchFamily="18" charset="0"/>
                <a:cs typeface="Times New Roman" pitchFamily="18" charset="0"/>
              </a:rPr>
              <a:t>Оқушылардың ең үлкен ортақ бөлгішті табуда, жай сандар және құрама сандар жайлы алған білімдерін пысықтау.</a:t>
            </a:r>
          </a:p>
          <a:p>
            <a:pPr>
              <a:lnSpc>
                <a:spcPct val="120000"/>
              </a:lnSpc>
              <a:spcBef>
                <a:spcPts val="0"/>
              </a:spcBef>
              <a:buFont typeface="Wingdings" pitchFamily="2" charset="2"/>
              <a:buChar char="Ø"/>
            </a:pPr>
            <a:r>
              <a:rPr lang="kk-KZ" sz="3900" b="1" i="1" dirty="0" smtClean="0">
                <a:solidFill>
                  <a:srgbClr val="C00000"/>
                </a:solidFill>
                <a:latin typeface="Times New Roman" pitchFamily="18" charset="0"/>
                <a:cs typeface="Times New Roman" pitchFamily="18" charset="0"/>
              </a:rPr>
              <a:t>Дамытушылық: </a:t>
            </a:r>
            <a:r>
              <a:rPr lang="kk-KZ" sz="3900" dirty="0" smtClean="0">
                <a:latin typeface="Times New Roman" pitchFamily="18" charset="0"/>
                <a:cs typeface="Times New Roman" pitchFamily="18" charset="0"/>
              </a:rPr>
              <a:t>Зейін тұрақтылығы мен есте сақтау қабілеттерін, сараптау біліктіліктерін қалыптастыру. </a:t>
            </a:r>
          </a:p>
          <a:p>
            <a:pPr>
              <a:lnSpc>
                <a:spcPct val="120000"/>
              </a:lnSpc>
              <a:spcBef>
                <a:spcPts val="0"/>
              </a:spcBef>
              <a:buFont typeface="Wingdings" pitchFamily="2" charset="2"/>
              <a:buChar char="Ø"/>
            </a:pPr>
            <a:r>
              <a:rPr lang="kk-KZ" sz="3900" b="1" i="1" dirty="0" smtClean="0">
                <a:solidFill>
                  <a:srgbClr val="C00000"/>
                </a:solidFill>
                <a:latin typeface="Times New Roman" pitchFamily="18" charset="0"/>
                <a:cs typeface="Times New Roman" pitchFamily="18" charset="0"/>
              </a:rPr>
              <a:t>Тәрбиелік: </a:t>
            </a:r>
            <a:r>
              <a:rPr lang="kk-KZ" sz="3900" dirty="0" smtClean="0">
                <a:latin typeface="Times New Roman" pitchFamily="18" charset="0"/>
                <a:cs typeface="Times New Roman" pitchFamily="18" charset="0"/>
              </a:rPr>
              <a:t>Өзара ынтымақтастыққа, қайырымдылыққа, жылдамдыққа, алғырлыққа баулу.</a:t>
            </a:r>
            <a:endParaRPr lang="ru-RU" sz="3900" dirty="0">
              <a:latin typeface="Times New Roman" pitchFamily="18" charset="0"/>
              <a:cs typeface="Times New Roman" pitchFamily="18" charset="0"/>
            </a:endParaRPr>
          </a:p>
        </p:txBody>
      </p:sp>
    </p:spTree>
    <p:extLst>
      <p:ext uri="{BB962C8B-B14F-4D97-AF65-F5344CB8AC3E}">
        <p14:creationId xmlns="" xmlns:p14="http://schemas.microsoft.com/office/powerpoint/2010/main" val="4562717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074" name="Picture 2" descr="C:\Users\Администратор\Desktop\pink-circles.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4358"/>
          <a:stretch/>
        </p:blipFill>
        <p:spPr bwMode="auto">
          <a:xfrm>
            <a:off x="0" y="-27384"/>
            <a:ext cx="10007694" cy="688538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525483" y="404664"/>
            <a:ext cx="8865870" cy="763528"/>
          </a:xfrm>
          <a:noFill/>
          <a:ln>
            <a:noFill/>
          </a:ln>
        </p:spPr>
        <p:txBody>
          <a:bodyPr>
            <a:normAutofit/>
          </a:bodyPr>
          <a:lstStyle/>
          <a:p>
            <a:pPr algn="ctr"/>
            <a:r>
              <a:rPr lang="kk-KZ" sz="4000" dirty="0" smtClean="0">
                <a:ln w="28575">
                  <a:solidFill>
                    <a:srgbClr val="FFFF00"/>
                  </a:solidFill>
                </a:ln>
                <a:solidFill>
                  <a:srgbClr val="FF0000"/>
                </a:solidFill>
                <a:effectLst>
                  <a:glow rad="101600">
                    <a:schemeClr val="accent3">
                      <a:satMod val="175000"/>
                      <a:alpha val="40000"/>
                    </a:schemeClr>
                  </a:glow>
                  <a:outerShdw blurRad="53975" dist="22860" dir="5400000" algn="tl" rotWithShape="0">
                    <a:srgbClr val="000000">
                      <a:alpha val="55000"/>
                    </a:srgbClr>
                  </a:outerShdw>
                </a:effectLst>
              </a:rPr>
              <a:t>Үй тапсырмасын тексеру</a:t>
            </a:r>
            <a:endParaRPr lang="ru-RU" sz="4000" dirty="0">
              <a:ln w="28575">
                <a:solidFill>
                  <a:srgbClr val="FFFF00"/>
                </a:solidFill>
              </a:ln>
              <a:solidFill>
                <a:srgbClr val="FF0000"/>
              </a:solidFill>
              <a:effectLst>
                <a:glow rad="101600">
                  <a:schemeClr val="accent3">
                    <a:satMod val="175000"/>
                    <a:alpha val="40000"/>
                  </a:schemeClr>
                </a:glow>
                <a:outerShdw blurRad="53975" dist="22860" dir="5400000" algn="tl" rotWithShape="0">
                  <a:srgbClr val="000000">
                    <a:alpha val="55000"/>
                  </a:srgbClr>
                </a:outerShdw>
              </a:effectLst>
            </a:endParaRPr>
          </a:p>
        </p:txBody>
      </p:sp>
      <p:sp>
        <p:nvSpPr>
          <p:cNvPr id="3" name="Объект 2"/>
          <p:cNvSpPr>
            <a:spLocks noGrp="1"/>
          </p:cNvSpPr>
          <p:nvPr>
            <p:ph idx="1"/>
          </p:nvPr>
        </p:nvSpPr>
        <p:spPr>
          <a:xfrm>
            <a:off x="344488" y="1484784"/>
            <a:ext cx="9027888" cy="5040560"/>
          </a:xfrm>
        </p:spPr>
        <p:txBody>
          <a:bodyPr>
            <a:normAutofit/>
          </a:bodyPr>
          <a:lstStyle/>
          <a:p>
            <a:pPr marL="0" indent="0">
              <a:buNone/>
            </a:pPr>
            <a:r>
              <a:rPr lang="kk-KZ" sz="3200" b="1" dirty="0" smtClean="0">
                <a:solidFill>
                  <a:srgbClr val="002060"/>
                </a:solidFill>
              </a:rPr>
              <a:t>№ </a:t>
            </a:r>
            <a:r>
              <a:rPr lang="ru-RU" sz="3200" b="1" dirty="0" smtClean="0">
                <a:solidFill>
                  <a:srgbClr val="002060"/>
                </a:solidFill>
              </a:rPr>
              <a:t>287 </a:t>
            </a:r>
            <a:r>
              <a:rPr lang="ru-RU" sz="3200" b="1" dirty="0" err="1" smtClean="0">
                <a:solidFill>
                  <a:srgbClr val="002060"/>
                </a:solidFill>
              </a:rPr>
              <a:t>Жай</a:t>
            </a:r>
            <a:r>
              <a:rPr lang="ru-RU" sz="3200" b="1" dirty="0" smtClean="0">
                <a:solidFill>
                  <a:srgbClr val="002060"/>
                </a:solidFill>
              </a:rPr>
              <a:t> </a:t>
            </a:r>
            <a:r>
              <a:rPr lang="ru-RU" sz="3200" b="1" dirty="0" err="1" smtClean="0">
                <a:solidFill>
                  <a:srgbClr val="002060"/>
                </a:solidFill>
              </a:rPr>
              <a:t>көбейткішткерге</a:t>
            </a:r>
            <a:r>
              <a:rPr lang="ru-RU" sz="3200" b="1" dirty="0" smtClean="0">
                <a:solidFill>
                  <a:srgbClr val="002060"/>
                </a:solidFill>
              </a:rPr>
              <a:t> </a:t>
            </a:r>
            <a:r>
              <a:rPr lang="ru-RU" sz="3200" b="1" dirty="0" err="1" smtClean="0">
                <a:solidFill>
                  <a:srgbClr val="002060"/>
                </a:solidFill>
              </a:rPr>
              <a:t>жіктеп</a:t>
            </a:r>
            <a:r>
              <a:rPr lang="ru-RU" sz="3200" b="1" dirty="0" smtClean="0">
                <a:solidFill>
                  <a:srgbClr val="002060"/>
                </a:solidFill>
              </a:rPr>
              <a:t>, </a:t>
            </a:r>
            <a:r>
              <a:rPr lang="ru-RU" sz="3200" b="1" dirty="0" err="1" smtClean="0">
                <a:solidFill>
                  <a:srgbClr val="002060"/>
                </a:solidFill>
              </a:rPr>
              <a:t>ең</a:t>
            </a:r>
            <a:r>
              <a:rPr lang="ru-RU" sz="3200" b="1" dirty="0" smtClean="0">
                <a:solidFill>
                  <a:srgbClr val="002060"/>
                </a:solidFill>
              </a:rPr>
              <a:t> </a:t>
            </a:r>
            <a:r>
              <a:rPr lang="ru-RU" sz="3200" b="1" dirty="0" err="1" smtClean="0">
                <a:solidFill>
                  <a:srgbClr val="002060"/>
                </a:solidFill>
              </a:rPr>
              <a:t>үлкен</a:t>
            </a:r>
            <a:r>
              <a:rPr lang="ru-RU" sz="3200" b="1" dirty="0" smtClean="0">
                <a:solidFill>
                  <a:srgbClr val="002060"/>
                </a:solidFill>
              </a:rPr>
              <a:t> </a:t>
            </a:r>
            <a:r>
              <a:rPr lang="ru-RU" sz="3200" b="1" dirty="0" err="1" smtClean="0">
                <a:solidFill>
                  <a:srgbClr val="002060"/>
                </a:solidFill>
              </a:rPr>
              <a:t>ортақ</a:t>
            </a:r>
            <a:r>
              <a:rPr lang="ru-RU" sz="3200" b="1" dirty="0" smtClean="0">
                <a:solidFill>
                  <a:srgbClr val="002060"/>
                </a:solidFill>
              </a:rPr>
              <a:t> </a:t>
            </a:r>
            <a:r>
              <a:rPr lang="ru-RU" sz="3200" b="1" dirty="0" err="1" smtClean="0">
                <a:solidFill>
                  <a:srgbClr val="002060"/>
                </a:solidFill>
              </a:rPr>
              <a:t>бөлгішін</a:t>
            </a:r>
            <a:r>
              <a:rPr lang="ru-RU" sz="3200" b="1" dirty="0" smtClean="0">
                <a:solidFill>
                  <a:srgbClr val="002060"/>
                </a:solidFill>
              </a:rPr>
              <a:t> тап.</a:t>
            </a:r>
          </a:p>
          <a:p>
            <a:pPr marL="0" indent="0">
              <a:buNone/>
            </a:pPr>
            <a:endParaRPr lang="en-US" b="1" dirty="0">
              <a:solidFill>
                <a:srgbClr val="002060"/>
              </a:solidFill>
            </a:endParaRPr>
          </a:p>
          <a:p>
            <a:pPr marL="0" indent="0" algn="ctr">
              <a:buNone/>
            </a:pPr>
            <a:r>
              <a:rPr lang="en-US" sz="3600" b="1" dirty="0" smtClean="0">
                <a:solidFill>
                  <a:srgbClr val="002060"/>
                </a:solidFill>
              </a:rPr>
              <a:t>48 </a:t>
            </a:r>
            <a:r>
              <a:rPr lang="ru-RU" sz="3600" b="1" dirty="0" smtClean="0">
                <a:solidFill>
                  <a:srgbClr val="002060"/>
                </a:solidFill>
              </a:rPr>
              <a:t>бен 84 </a:t>
            </a:r>
            <a:endParaRPr lang="en-US" sz="3600" b="1" dirty="0" smtClean="0">
              <a:solidFill>
                <a:srgbClr val="002060"/>
              </a:solidFill>
            </a:endParaRPr>
          </a:p>
          <a:p>
            <a:pPr marL="0" indent="0" algn="ctr">
              <a:buNone/>
            </a:pPr>
            <a:r>
              <a:rPr lang="ru-RU" sz="3600" b="1" dirty="0" smtClean="0">
                <a:solidFill>
                  <a:srgbClr val="002060"/>
                </a:solidFill>
              </a:rPr>
              <a:t>70 пен 98 </a:t>
            </a:r>
          </a:p>
          <a:p>
            <a:pPr marL="0" indent="0" algn="ctr">
              <a:buNone/>
            </a:pPr>
            <a:r>
              <a:rPr lang="ru-RU" sz="3600" b="1" dirty="0" smtClean="0">
                <a:solidFill>
                  <a:srgbClr val="002060"/>
                </a:solidFill>
              </a:rPr>
              <a:t>16 мен 45</a:t>
            </a:r>
          </a:p>
          <a:p>
            <a:pPr marL="0" indent="0" algn="ctr">
              <a:buNone/>
            </a:pPr>
            <a:r>
              <a:rPr lang="ru-RU" sz="3600" b="1" dirty="0" smtClean="0">
                <a:solidFill>
                  <a:srgbClr val="002060"/>
                </a:solidFill>
              </a:rPr>
              <a:t>52 мен 78</a:t>
            </a:r>
          </a:p>
          <a:p>
            <a:pPr marL="0" indent="0" algn="ctr">
              <a:buNone/>
            </a:pPr>
            <a:r>
              <a:rPr lang="ru-RU" sz="3600" b="1" dirty="0" smtClean="0">
                <a:solidFill>
                  <a:srgbClr val="002060"/>
                </a:solidFill>
              </a:rPr>
              <a:t>44 пен 65</a:t>
            </a:r>
          </a:p>
          <a:p>
            <a:pPr marL="0" indent="0">
              <a:buNone/>
            </a:pPr>
            <a:endParaRPr lang="ru-RU" dirty="0">
              <a:solidFill>
                <a:srgbClr val="002060"/>
              </a:solidFill>
            </a:endParaRPr>
          </a:p>
        </p:txBody>
      </p:sp>
      <p:pic>
        <p:nvPicPr>
          <p:cNvPr id="1027" name="Picture 3" descr="C:\Users\Администратор\Desktop\stengazeta-na-den-uchitela-a3.jp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71736" t="39550"/>
          <a:stretch/>
        </p:blipFill>
        <p:spPr bwMode="auto">
          <a:xfrm>
            <a:off x="7215252" y="3190618"/>
            <a:ext cx="2496277" cy="3478742"/>
          </a:xfrm>
          <a:prstGeom prst="rect">
            <a:avLst/>
          </a:prstGeom>
          <a:noFill/>
          <a:effectLst>
            <a:softEdge rad="127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822239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arn(inVertical)">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arn(inVertic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barn(inVertical)">
                                      <p:cBhvr>
                                        <p:cTn id="40" dur="5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barn(inVertical)">
                                      <p:cBhvr>
                                        <p:cTn id="45" dur="500"/>
                                        <p:tgtEl>
                                          <p:spTgt spid="3">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barn(inVertical)">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27"/>
                                        </p:tgtEl>
                                        <p:attrNameLst>
                                          <p:attrName>style.visibility</p:attrName>
                                        </p:attrNameLst>
                                      </p:cBhvr>
                                      <p:to>
                                        <p:strVal val="visible"/>
                                      </p:to>
                                    </p:set>
                                    <p:animEffect transition="in" filter="fade">
                                      <p:cBhvr>
                                        <p:cTn id="55" dur="1000"/>
                                        <p:tgtEl>
                                          <p:spTgt spid="1027"/>
                                        </p:tgtEl>
                                      </p:cBhvr>
                                    </p:animEffect>
                                    <p:anim calcmode="lin" valueType="num">
                                      <p:cBhvr>
                                        <p:cTn id="56" dur="1000" fill="hold"/>
                                        <p:tgtEl>
                                          <p:spTgt spid="1027"/>
                                        </p:tgtEl>
                                        <p:attrNameLst>
                                          <p:attrName>ppt_x</p:attrName>
                                        </p:attrNameLst>
                                      </p:cBhvr>
                                      <p:tavLst>
                                        <p:tav tm="0">
                                          <p:val>
                                            <p:strVal val="#ppt_x"/>
                                          </p:val>
                                        </p:tav>
                                        <p:tav tm="100000">
                                          <p:val>
                                            <p:strVal val="#ppt_x"/>
                                          </p:val>
                                        </p:tav>
                                      </p:tavLst>
                                    </p:anim>
                                    <p:anim calcmode="lin" valueType="num">
                                      <p:cBhvr>
                                        <p:cTn id="5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Администратор\Desktop\9099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1"/>
            <a:ext cx="9999709"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506506" y="548680"/>
            <a:ext cx="8865870" cy="691520"/>
          </a:xfrm>
        </p:spPr>
        <p:txBody>
          <a:bodyPr>
            <a:noAutofit/>
          </a:bodyPr>
          <a:lstStyle/>
          <a:p>
            <a:pPr algn="ctr"/>
            <a:r>
              <a:rPr lang="ru-RU" sz="6600" dirty="0" err="1" smtClean="0">
                <a:ln w="28575">
                  <a:solidFill>
                    <a:schemeClr val="accent4">
                      <a:lumMod val="75000"/>
                    </a:schemeClr>
                  </a:solidFill>
                </a:ln>
                <a:solidFill>
                  <a:srgbClr val="0070C0"/>
                </a:solidFill>
              </a:rPr>
              <a:t>Жауабы</a:t>
            </a:r>
            <a:r>
              <a:rPr lang="ru-RU" sz="6600" dirty="0">
                <a:ln w="28575">
                  <a:solidFill>
                    <a:schemeClr val="accent4">
                      <a:lumMod val="75000"/>
                    </a:schemeClr>
                  </a:solidFill>
                </a:ln>
                <a:solidFill>
                  <a:srgbClr val="0070C0"/>
                </a:solidFill>
              </a:rPr>
              <a:t>:</a:t>
            </a:r>
          </a:p>
        </p:txBody>
      </p:sp>
      <p:sp>
        <p:nvSpPr>
          <p:cNvPr id="3" name="Объект 2"/>
          <p:cNvSpPr>
            <a:spLocks noGrp="1"/>
          </p:cNvSpPr>
          <p:nvPr>
            <p:ph idx="1"/>
          </p:nvPr>
        </p:nvSpPr>
        <p:spPr>
          <a:xfrm>
            <a:off x="506506" y="1988840"/>
            <a:ext cx="8865870" cy="4187952"/>
          </a:xfrm>
        </p:spPr>
        <p:txBody>
          <a:bodyPr/>
          <a:lstStyle/>
          <a:p>
            <a:pPr marL="0" indent="0" algn="ctr">
              <a:buNone/>
            </a:pPr>
            <a:r>
              <a:rPr lang="kk-KZ" sz="4400" b="1" dirty="0" smtClean="0">
                <a:solidFill>
                  <a:srgbClr val="002060"/>
                </a:solidFill>
              </a:rPr>
              <a:t>ЕҮОБ (48, 84) = 12</a:t>
            </a:r>
          </a:p>
          <a:p>
            <a:pPr marL="0" indent="0" algn="ctr">
              <a:buNone/>
            </a:pPr>
            <a:r>
              <a:rPr lang="kk-KZ" sz="4400" b="1" dirty="0" smtClean="0">
                <a:solidFill>
                  <a:srgbClr val="002060"/>
                </a:solidFill>
              </a:rPr>
              <a:t>ЕҮОБ (70, 98) = 14</a:t>
            </a:r>
          </a:p>
          <a:p>
            <a:pPr marL="0" indent="0" algn="ctr">
              <a:buNone/>
            </a:pPr>
            <a:r>
              <a:rPr lang="kk-KZ" sz="4400" b="1" dirty="0" smtClean="0">
                <a:solidFill>
                  <a:srgbClr val="002060"/>
                </a:solidFill>
              </a:rPr>
              <a:t>ЕҮОБ (16, 45) = 1</a:t>
            </a:r>
          </a:p>
          <a:p>
            <a:pPr marL="0" indent="0" algn="ctr">
              <a:buNone/>
            </a:pPr>
            <a:r>
              <a:rPr lang="kk-KZ" sz="4400" b="1" dirty="0" smtClean="0">
                <a:solidFill>
                  <a:srgbClr val="002060"/>
                </a:solidFill>
              </a:rPr>
              <a:t>ЕҮОБ (52, 78) = 26</a:t>
            </a:r>
          </a:p>
          <a:p>
            <a:pPr marL="0" indent="0" algn="ctr">
              <a:buNone/>
            </a:pPr>
            <a:r>
              <a:rPr lang="kk-KZ" sz="4400" b="1" dirty="0" smtClean="0">
                <a:solidFill>
                  <a:srgbClr val="002060"/>
                </a:solidFill>
              </a:rPr>
              <a:t>ЕҮОБ (44, 65) = 1</a:t>
            </a:r>
          </a:p>
          <a:p>
            <a:pPr marL="0" indent="0" algn="ctr">
              <a:buNone/>
            </a:pPr>
            <a:endParaRPr lang="kk-KZ" b="1" dirty="0" smtClean="0"/>
          </a:p>
          <a:p>
            <a:pPr marL="0" indent="0" algn="ctr">
              <a:buNone/>
            </a:pPr>
            <a:endParaRPr lang="kk-KZ" b="1" dirty="0" smtClean="0"/>
          </a:p>
          <a:p>
            <a:pPr marL="0" indent="0" algn="ctr">
              <a:buNone/>
            </a:pPr>
            <a:endParaRPr lang="ru-RU" dirty="0"/>
          </a:p>
        </p:txBody>
      </p:sp>
    </p:spTree>
    <p:extLst>
      <p:ext uri="{BB962C8B-B14F-4D97-AF65-F5344CB8AC3E}">
        <p14:creationId xmlns="" xmlns:p14="http://schemas.microsoft.com/office/powerpoint/2010/main" val="31841335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circle(in)">
                                      <p:cBhvr>
                                        <p:cTn id="3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дминистратор\Desktop\0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7384"/>
            <a:ext cx="9906000" cy="68675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506506" y="332656"/>
            <a:ext cx="8865870" cy="752927"/>
          </a:xfrm>
        </p:spPr>
        <p:txBody>
          <a:bodyPr>
            <a:normAutofit fontScale="90000"/>
            <a:scene3d>
              <a:camera prst="orthographicFront"/>
              <a:lightRig rig="threePt" dir="t"/>
            </a:scene3d>
            <a:sp3d extrusionH="57150">
              <a:bevelT w="38100" h="38100" prst="angle"/>
            </a:sp3d>
          </a:bodyPr>
          <a:lstStyle/>
          <a:p>
            <a:pPr algn="ctr"/>
            <a:r>
              <a:rPr lang="kk-KZ" sz="4900" dirty="0" smtClean="0">
                <a:ln w="28575">
                  <a:solidFill>
                    <a:srgbClr val="0070C0"/>
                  </a:solidFill>
                </a:ln>
                <a:solidFill>
                  <a:srgbClr val="FF0000"/>
                </a:solidFill>
                <a:effectLst/>
              </a:rPr>
              <a:t>Қайталау</a:t>
            </a:r>
            <a:r>
              <a:rPr lang="kk-KZ" dirty="0" smtClean="0">
                <a:ln w="28575">
                  <a:solidFill>
                    <a:srgbClr val="0070C0"/>
                  </a:solidFill>
                </a:ln>
                <a:solidFill>
                  <a:srgbClr val="FF0000"/>
                </a:solidFill>
                <a:effectLst/>
              </a:rPr>
              <a:t> </a:t>
            </a:r>
            <a:r>
              <a:rPr lang="kk-KZ" sz="4900" dirty="0" smtClean="0">
                <a:ln w="28575">
                  <a:solidFill>
                    <a:srgbClr val="0070C0"/>
                  </a:solidFill>
                </a:ln>
                <a:solidFill>
                  <a:srgbClr val="FF0000"/>
                </a:solidFill>
                <a:effectLst/>
              </a:rPr>
              <a:t>сұрақтары</a:t>
            </a:r>
            <a:r>
              <a:rPr lang="kk-KZ" dirty="0" smtClean="0">
                <a:ln w="28575">
                  <a:solidFill>
                    <a:srgbClr val="0070C0"/>
                  </a:solidFill>
                </a:ln>
                <a:solidFill>
                  <a:srgbClr val="FF0000"/>
                </a:solidFill>
                <a:effectLst/>
              </a:rPr>
              <a:t>.</a:t>
            </a:r>
            <a:endParaRPr lang="ru-RU" dirty="0">
              <a:ln w="28575">
                <a:solidFill>
                  <a:srgbClr val="0070C0"/>
                </a:solidFill>
              </a:ln>
              <a:solidFill>
                <a:srgbClr val="FF0000"/>
              </a:solidFill>
              <a:effectLst/>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512551997"/>
              </p:ext>
            </p:extLst>
          </p:nvPr>
        </p:nvGraphicFramePr>
        <p:xfrm>
          <a:off x="776536" y="1360904"/>
          <a:ext cx="8424936" cy="4732392"/>
        </p:xfrm>
        <a:graphic>
          <a:graphicData uri="http://schemas.openxmlformats.org/drawingml/2006/table">
            <a:tbl>
              <a:tblPr firstRow="1" bandRow="1">
                <a:tableStyleId>{5940675A-B579-460E-94D1-54222C63F5DA}</a:tableStyleId>
              </a:tblPr>
              <a:tblGrid>
                <a:gridCol w="4212468"/>
                <a:gridCol w="4212468"/>
              </a:tblGrid>
              <a:tr h="648072">
                <a:tc>
                  <a:txBody>
                    <a:bodyPr/>
                    <a:lstStyle/>
                    <a:p>
                      <a:pPr algn="ctr"/>
                      <a:r>
                        <a:rPr lang="kk-KZ" sz="3200" b="1" i="1" u="none" dirty="0" smtClean="0">
                          <a:solidFill>
                            <a:srgbClr val="002060"/>
                          </a:solidFill>
                          <a:effectLst/>
                          <a:latin typeface="Times New Roman" pitchFamily="18" charset="0"/>
                          <a:cs typeface="Times New Roman" pitchFamily="18" charset="0"/>
                        </a:rPr>
                        <a:t>Жай сандар тобы </a:t>
                      </a:r>
                      <a:endParaRPr lang="ru-RU" sz="3200" u="none" dirty="0">
                        <a:ln>
                          <a:solidFill>
                            <a:srgbClr val="0070C0"/>
                          </a:solidFill>
                        </a:ln>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3200" b="1" i="1" u="none" dirty="0" smtClean="0">
                          <a:solidFill>
                            <a:srgbClr val="002060"/>
                          </a:solidFill>
                          <a:effectLst/>
                          <a:latin typeface="Times New Roman" pitchFamily="18" charset="0"/>
                          <a:cs typeface="Times New Roman" pitchFamily="18" charset="0"/>
                        </a:rPr>
                        <a:t>Құрама сандар тобы</a:t>
                      </a:r>
                      <a:endParaRPr lang="ru-RU" sz="3200" u="none" dirty="0">
                        <a:ln>
                          <a:solidFill>
                            <a:srgbClr val="0070C0"/>
                          </a:solidFill>
                        </a:ln>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6331">
                <a:tc>
                  <a:txBody>
                    <a:bodyPr/>
                    <a:lstStyle/>
                    <a:p>
                      <a:pPr marL="0" indent="0">
                        <a:buNone/>
                      </a:pPr>
                      <a:r>
                        <a:rPr lang="en-US" sz="2500" b="1" i="1" dirty="0" smtClean="0">
                          <a:solidFill>
                            <a:srgbClr val="002060"/>
                          </a:solidFill>
                          <a:latin typeface="Times New Roman" pitchFamily="18" charset="0"/>
                          <a:cs typeface="Times New Roman" pitchFamily="18" charset="0"/>
                        </a:rPr>
                        <a:t>1. </a:t>
                      </a:r>
                      <a:r>
                        <a:rPr lang="kk-KZ" sz="2500" b="1" i="1" dirty="0" smtClean="0">
                          <a:solidFill>
                            <a:srgbClr val="002060"/>
                          </a:solidFill>
                          <a:latin typeface="Times New Roman" pitchFamily="18" charset="0"/>
                          <a:cs typeface="Times New Roman" pitchFamily="18" charset="0"/>
                        </a:rPr>
                        <a:t>Жай сандар деп қандай сандарды айтады?</a:t>
                      </a:r>
                    </a:p>
                    <a:p>
                      <a:pPr marL="0" indent="0">
                        <a:buNone/>
                      </a:pPr>
                      <a:r>
                        <a:rPr lang="kk-KZ" sz="2500" b="1" i="1" dirty="0" smtClean="0">
                          <a:solidFill>
                            <a:srgbClr val="002060"/>
                          </a:solidFill>
                          <a:latin typeface="Times New Roman" pitchFamily="18" charset="0"/>
                          <a:cs typeface="Times New Roman" pitchFamily="18" charset="0"/>
                        </a:rPr>
                        <a:t>Мысал келтір.</a:t>
                      </a:r>
                      <a:endParaRPr lang="ru-RU" sz="2500" dirty="0">
                        <a:ln>
                          <a:solidFill>
                            <a:srgbClr val="0070C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US" sz="2500" b="1" i="1" dirty="0" smtClean="0">
                          <a:solidFill>
                            <a:srgbClr val="002060"/>
                          </a:solidFill>
                          <a:latin typeface="Times New Roman" pitchFamily="18" charset="0"/>
                          <a:cs typeface="Times New Roman" pitchFamily="18" charset="0"/>
                        </a:rPr>
                        <a:t>1</a:t>
                      </a:r>
                      <a:r>
                        <a:rPr lang="kk-KZ" sz="2500" b="1" i="1" dirty="0" smtClean="0">
                          <a:solidFill>
                            <a:srgbClr val="002060"/>
                          </a:solidFill>
                          <a:latin typeface="Times New Roman" pitchFamily="18" charset="0"/>
                          <a:cs typeface="Times New Roman" pitchFamily="18" charset="0"/>
                        </a:rPr>
                        <a:t>. Құрама сандар деп қандай сандарды айтады?</a:t>
                      </a:r>
                    </a:p>
                    <a:p>
                      <a:pPr marL="0" indent="0">
                        <a:buNone/>
                      </a:pPr>
                      <a:r>
                        <a:rPr lang="kk-KZ" sz="2500" b="1" i="1" dirty="0" smtClean="0">
                          <a:solidFill>
                            <a:srgbClr val="002060"/>
                          </a:solidFill>
                          <a:latin typeface="Times New Roman" pitchFamily="18" charset="0"/>
                          <a:cs typeface="Times New Roman" pitchFamily="18" charset="0"/>
                        </a:rPr>
                        <a:t>Мысал келтір.</a:t>
                      </a:r>
                    </a:p>
                    <a:p>
                      <a:endParaRPr lang="ru-RU" sz="2500" dirty="0">
                        <a:ln>
                          <a:solidFill>
                            <a:srgbClr val="0070C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6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i="1" dirty="0" smtClean="0">
                          <a:solidFill>
                            <a:srgbClr val="002060"/>
                          </a:solidFill>
                          <a:latin typeface="Times New Roman" pitchFamily="18" charset="0"/>
                          <a:cs typeface="Times New Roman" pitchFamily="18" charset="0"/>
                        </a:rPr>
                        <a:t>2</a:t>
                      </a:r>
                      <a:r>
                        <a:rPr lang="kk-KZ" sz="2500" b="1" i="1" dirty="0" smtClean="0">
                          <a:solidFill>
                            <a:srgbClr val="002060"/>
                          </a:solidFill>
                          <a:latin typeface="Times New Roman" pitchFamily="18" charset="0"/>
                          <a:cs typeface="Times New Roman" pitchFamily="18" charset="0"/>
                        </a:rPr>
                        <a:t>. Натурал сандар дегеніміз не?</a:t>
                      </a:r>
                    </a:p>
                    <a:p>
                      <a:endParaRPr lang="ru-RU" sz="2500" dirty="0">
                        <a:ln>
                          <a:solidFill>
                            <a:srgbClr val="0070C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i="1" dirty="0" smtClean="0">
                          <a:solidFill>
                            <a:srgbClr val="002060"/>
                          </a:solidFill>
                          <a:latin typeface="Times New Roman" pitchFamily="18" charset="0"/>
                          <a:cs typeface="Times New Roman" pitchFamily="18" charset="0"/>
                        </a:rPr>
                        <a:t>2</a:t>
                      </a:r>
                      <a:r>
                        <a:rPr lang="kk-KZ" sz="2500" b="1" i="1" dirty="0" smtClean="0">
                          <a:solidFill>
                            <a:srgbClr val="002060"/>
                          </a:solidFill>
                          <a:latin typeface="Times New Roman" pitchFamily="18" charset="0"/>
                          <a:cs typeface="Times New Roman" pitchFamily="18" charset="0"/>
                        </a:rPr>
                        <a:t>. Қандай сандар жұп сандар деп аталады?</a:t>
                      </a:r>
                    </a:p>
                    <a:p>
                      <a:endParaRPr lang="ru-RU" sz="2500" dirty="0">
                        <a:ln>
                          <a:solidFill>
                            <a:srgbClr val="0070C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63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500" b="1" i="1" dirty="0" smtClean="0">
                          <a:solidFill>
                            <a:srgbClr val="002060"/>
                          </a:solidFill>
                          <a:latin typeface="Times New Roman" pitchFamily="18" charset="0"/>
                          <a:cs typeface="Times New Roman" pitchFamily="18" charset="0"/>
                        </a:rPr>
                        <a:t>3</a:t>
                      </a:r>
                      <a:r>
                        <a:rPr lang="kk-KZ" sz="2500" b="1" i="1" dirty="0" smtClean="0">
                          <a:solidFill>
                            <a:srgbClr val="002060"/>
                          </a:solidFill>
                          <a:latin typeface="Times New Roman" pitchFamily="18" charset="0"/>
                          <a:cs typeface="Times New Roman" pitchFamily="18" charset="0"/>
                        </a:rPr>
                        <a:t>. Қандай сандар тақ сандар деп аталады?</a:t>
                      </a:r>
                    </a:p>
                    <a:p>
                      <a:endParaRPr lang="ru-RU" sz="2500" dirty="0">
                        <a:ln>
                          <a:solidFill>
                            <a:srgbClr val="0070C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500" b="1" i="1" kern="1200" dirty="0" smtClean="0">
                          <a:solidFill>
                            <a:srgbClr val="002060"/>
                          </a:solidFill>
                          <a:latin typeface="Times New Roman" pitchFamily="18" charset="0"/>
                          <a:ea typeface="+mn-ea"/>
                          <a:cs typeface="Times New Roman" pitchFamily="18" charset="0"/>
                        </a:rPr>
                        <a:t>3</a:t>
                      </a:r>
                      <a:r>
                        <a:rPr kumimoji="0" lang="kk-KZ" sz="2500" b="1" i="1" kern="1200" dirty="0" smtClean="0">
                          <a:solidFill>
                            <a:srgbClr val="002060"/>
                          </a:solidFill>
                          <a:latin typeface="Times New Roman" pitchFamily="18" charset="0"/>
                          <a:ea typeface="+mn-ea"/>
                          <a:cs typeface="Times New Roman" pitchFamily="18" charset="0"/>
                        </a:rPr>
                        <a:t>. Қандай цифрларды жұп цифрлар деп атайды?</a:t>
                      </a:r>
                      <a:endParaRPr kumimoji="0" lang="ru-RU" sz="2500" b="1" i="1" kern="1200" dirty="0">
                        <a:solidFill>
                          <a:srgbClr val="00206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8834019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Администратор\Desktop\0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27384"/>
            <a:ext cx="9906000" cy="686752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Заголовок 1"/>
          <p:cNvSpPr>
            <a:spLocks noGrp="1"/>
          </p:cNvSpPr>
          <p:nvPr>
            <p:ph type="title"/>
          </p:nvPr>
        </p:nvSpPr>
        <p:spPr>
          <a:xfrm>
            <a:off x="560512" y="476672"/>
            <a:ext cx="8865870" cy="763528"/>
          </a:xfrm>
        </p:spPr>
        <p:txBody>
          <a:bodyPr>
            <a:noAutofit/>
          </a:bodyPr>
          <a:lstStyle/>
          <a:p>
            <a:pPr algn="ctr"/>
            <a:r>
              <a:rPr lang="kk-KZ" sz="4800" dirty="0" smtClean="0">
                <a:ln w="19050">
                  <a:solidFill>
                    <a:schemeClr val="accent3">
                      <a:lumMod val="75000"/>
                    </a:schemeClr>
                  </a:solidFill>
                </a:ln>
                <a:solidFill>
                  <a:srgbClr val="FF0000"/>
                </a:solidFill>
                <a:effectLst/>
              </a:rPr>
              <a:t>Жауаптары:</a:t>
            </a:r>
            <a:endParaRPr lang="ru-RU" sz="4800" dirty="0">
              <a:ln w="19050">
                <a:solidFill>
                  <a:schemeClr val="accent3">
                    <a:lumMod val="75000"/>
                  </a:schemeClr>
                </a:solidFill>
              </a:ln>
              <a:solidFill>
                <a:srgbClr val="FF0000"/>
              </a:solidFill>
              <a:effectLst/>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1887317497"/>
              </p:ext>
            </p:extLst>
          </p:nvPr>
        </p:nvGraphicFramePr>
        <p:xfrm>
          <a:off x="560512" y="1288896"/>
          <a:ext cx="8856984" cy="5236449"/>
        </p:xfrm>
        <a:graphic>
          <a:graphicData uri="http://schemas.openxmlformats.org/drawingml/2006/table">
            <a:tbl>
              <a:tblPr firstRow="1" bandRow="1">
                <a:tableStyleId>{5940675A-B579-460E-94D1-54222C63F5DA}</a:tableStyleId>
              </a:tblPr>
              <a:tblGrid>
                <a:gridCol w="4428492"/>
                <a:gridCol w="4428492"/>
              </a:tblGrid>
              <a:tr h="740961">
                <a:tc>
                  <a:txBody>
                    <a:bodyPr/>
                    <a:lstStyle/>
                    <a:p>
                      <a:pPr algn="ctr"/>
                      <a:r>
                        <a:rPr lang="kk-KZ" sz="3200" b="1" i="1" u="none" dirty="0" smtClean="0">
                          <a:solidFill>
                            <a:srgbClr val="002060"/>
                          </a:solidFill>
                          <a:effectLst/>
                          <a:latin typeface="Times New Roman" pitchFamily="18" charset="0"/>
                          <a:cs typeface="Times New Roman" pitchFamily="18" charset="0"/>
                        </a:rPr>
                        <a:t>Жай сандар тобы </a:t>
                      </a:r>
                      <a:endParaRPr lang="ru-RU" sz="3200" u="none" dirty="0">
                        <a:ln>
                          <a:solidFill>
                            <a:srgbClr val="0070C0"/>
                          </a:solidFill>
                        </a:ln>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k-KZ" sz="3200" b="1" i="1" u="none" dirty="0" smtClean="0">
                          <a:solidFill>
                            <a:srgbClr val="002060"/>
                          </a:solidFill>
                          <a:effectLst/>
                          <a:latin typeface="Times New Roman" pitchFamily="18" charset="0"/>
                          <a:cs typeface="Times New Roman" pitchFamily="18" charset="0"/>
                        </a:rPr>
                        <a:t>Құрама сандар тобы</a:t>
                      </a:r>
                      <a:endParaRPr lang="ru-RU" sz="3200" u="none" dirty="0">
                        <a:ln>
                          <a:solidFill>
                            <a:srgbClr val="0070C0"/>
                          </a:solidFill>
                        </a:ln>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9101">
                <a:tc>
                  <a:txBody>
                    <a:bodyPr/>
                    <a:lstStyle/>
                    <a:p>
                      <a:pPr marL="0" indent="0">
                        <a:buNone/>
                      </a:pPr>
                      <a:r>
                        <a:rPr lang="en-US" sz="2600" b="1" i="1" dirty="0" smtClean="0">
                          <a:solidFill>
                            <a:srgbClr val="002060"/>
                          </a:solidFill>
                          <a:latin typeface="Times New Roman" pitchFamily="18" charset="0"/>
                          <a:cs typeface="Times New Roman" pitchFamily="18" charset="0"/>
                        </a:rPr>
                        <a:t>1. 1-</a:t>
                      </a:r>
                      <a:r>
                        <a:rPr lang="kk-KZ" sz="2600" b="1" i="1" dirty="0" smtClean="0">
                          <a:solidFill>
                            <a:srgbClr val="002060"/>
                          </a:solidFill>
                          <a:latin typeface="Times New Roman" pitchFamily="18" charset="0"/>
                          <a:cs typeface="Times New Roman" pitchFamily="18" charset="0"/>
                        </a:rPr>
                        <a:t>ге және өзіне ғана бөлінетін натурал сандарды жай сандар деп атайды.</a:t>
                      </a:r>
                      <a:endParaRPr lang="ru-RU" sz="2600" dirty="0">
                        <a:ln>
                          <a:solidFill>
                            <a:srgbClr val="0070C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US" sz="2600" b="1" i="1" dirty="0" smtClean="0">
                          <a:solidFill>
                            <a:srgbClr val="002060"/>
                          </a:solidFill>
                          <a:latin typeface="Times New Roman" pitchFamily="18" charset="0"/>
                          <a:cs typeface="Times New Roman" pitchFamily="18" charset="0"/>
                        </a:rPr>
                        <a:t>1</a:t>
                      </a:r>
                      <a:r>
                        <a:rPr lang="kk-KZ" sz="2600" b="1" i="1" dirty="0" smtClean="0">
                          <a:solidFill>
                            <a:srgbClr val="002060"/>
                          </a:solidFill>
                          <a:latin typeface="Times New Roman" pitchFamily="18" charset="0"/>
                          <a:cs typeface="Times New Roman" pitchFamily="18" charset="0"/>
                        </a:rPr>
                        <a:t>. Бөлгіштердің саны </a:t>
                      </a:r>
                      <a:r>
                        <a:rPr lang="en-US" sz="2600" b="1" i="1" dirty="0" smtClean="0">
                          <a:solidFill>
                            <a:srgbClr val="002060"/>
                          </a:solidFill>
                          <a:latin typeface="Times New Roman" pitchFamily="18" charset="0"/>
                          <a:cs typeface="Times New Roman" pitchFamily="18" charset="0"/>
                        </a:rPr>
                        <a:t>2-</a:t>
                      </a:r>
                      <a:r>
                        <a:rPr lang="kk-KZ" sz="2600" b="1" i="1" dirty="0" smtClean="0">
                          <a:solidFill>
                            <a:srgbClr val="002060"/>
                          </a:solidFill>
                          <a:latin typeface="Times New Roman" pitchFamily="18" charset="0"/>
                          <a:cs typeface="Times New Roman" pitchFamily="18" charset="0"/>
                        </a:rPr>
                        <a:t>ден көп натурал сандарды құрама сандар деп атайды.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7286">
                <a:tc>
                  <a:txBody>
                    <a:bodyPr/>
                    <a:lstStyle/>
                    <a:p>
                      <a:pPr marL="0" indent="0">
                        <a:buNone/>
                      </a:pPr>
                      <a:r>
                        <a:rPr lang="en-US" sz="2600" b="1" i="1" dirty="0" smtClean="0">
                          <a:solidFill>
                            <a:srgbClr val="002060"/>
                          </a:solidFill>
                          <a:latin typeface="Times New Roman" pitchFamily="18" charset="0"/>
                          <a:cs typeface="Times New Roman" pitchFamily="18" charset="0"/>
                        </a:rPr>
                        <a:t>2</a:t>
                      </a:r>
                      <a:r>
                        <a:rPr lang="kk-KZ" sz="2600" b="1" i="1" dirty="0" smtClean="0">
                          <a:solidFill>
                            <a:srgbClr val="002060"/>
                          </a:solidFill>
                          <a:latin typeface="Times New Roman" pitchFamily="18" charset="0"/>
                          <a:cs typeface="Times New Roman" pitchFamily="18" charset="0"/>
                        </a:rPr>
                        <a:t>. Нәрселерді санағанда қолданылатын сандарды натурал сандар деп атайды.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None/>
                      </a:pPr>
                      <a:r>
                        <a:rPr lang="en-US" sz="2600" b="1" i="1" dirty="0" smtClean="0">
                          <a:solidFill>
                            <a:srgbClr val="002060"/>
                          </a:solidFill>
                          <a:latin typeface="Times New Roman" pitchFamily="18" charset="0"/>
                          <a:cs typeface="Times New Roman" pitchFamily="18" charset="0"/>
                        </a:rPr>
                        <a:t>2</a:t>
                      </a:r>
                      <a:r>
                        <a:rPr lang="kk-KZ" sz="2600" b="1" i="1" dirty="0" smtClean="0">
                          <a:solidFill>
                            <a:srgbClr val="002060"/>
                          </a:solidFill>
                          <a:latin typeface="Times New Roman" pitchFamily="18" charset="0"/>
                          <a:cs typeface="Times New Roman" pitchFamily="18" charset="0"/>
                        </a:rPr>
                        <a:t>. Екіге бөлінетін натурал сандарды жұп сандар деп атайды.</a:t>
                      </a:r>
                    </a:p>
                    <a:p>
                      <a:endParaRPr lang="ru-RU" sz="2600" dirty="0">
                        <a:ln>
                          <a:solidFill>
                            <a:srgbClr val="0070C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9101">
                <a:tc>
                  <a:txBody>
                    <a:bodyPr/>
                    <a:lstStyle/>
                    <a:p>
                      <a:pPr marL="0" indent="0">
                        <a:buNone/>
                      </a:pPr>
                      <a:r>
                        <a:rPr lang="en-US" sz="2600" b="1" i="1" dirty="0" smtClean="0">
                          <a:solidFill>
                            <a:srgbClr val="002060"/>
                          </a:solidFill>
                          <a:latin typeface="Times New Roman" pitchFamily="18" charset="0"/>
                          <a:cs typeface="Times New Roman" pitchFamily="18" charset="0"/>
                        </a:rPr>
                        <a:t>3</a:t>
                      </a:r>
                      <a:r>
                        <a:rPr lang="kk-KZ" sz="2600" b="1" i="1" dirty="0" smtClean="0">
                          <a:solidFill>
                            <a:srgbClr val="002060"/>
                          </a:solidFill>
                          <a:latin typeface="Times New Roman" pitchFamily="18" charset="0"/>
                          <a:cs typeface="Times New Roman" pitchFamily="18" charset="0"/>
                        </a:rPr>
                        <a:t>. Екіге бөлінбейтін сандарды тақ сандар деп атайды.</a:t>
                      </a:r>
                      <a:endParaRPr lang="ru-RU" sz="2600" dirty="0">
                        <a:ln>
                          <a:solidFill>
                            <a:srgbClr val="0070C0"/>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2600" b="1" i="1" kern="1200" dirty="0" smtClean="0">
                          <a:solidFill>
                            <a:srgbClr val="002060"/>
                          </a:solidFill>
                          <a:latin typeface="Times New Roman" pitchFamily="18" charset="0"/>
                          <a:ea typeface="+mn-ea"/>
                          <a:cs typeface="Times New Roman" pitchFamily="18" charset="0"/>
                        </a:rPr>
                        <a:t>3</a:t>
                      </a:r>
                      <a:r>
                        <a:rPr kumimoji="0" lang="kk-KZ" sz="2600" b="1" i="1" kern="1200" dirty="0" smtClean="0">
                          <a:solidFill>
                            <a:srgbClr val="002060"/>
                          </a:solidFill>
                          <a:latin typeface="Times New Roman" pitchFamily="18" charset="0"/>
                          <a:ea typeface="+mn-ea"/>
                          <a:cs typeface="Times New Roman" pitchFamily="18" charset="0"/>
                        </a:rPr>
                        <a:t>. </a:t>
                      </a:r>
                      <a:r>
                        <a:rPr kumimoji="0" lang="en-US" sz="2600" b="1" i="1" kern="1200" dirty="0" smtClean="0">
                          <a:solidFill>
                            <a:srgbClr val="002060"/>
                          </a:solidFill>
                          <a:latin typeface="Times New Roman" pitchFamily="18" charset="0"/>
                          <a:ea typeface="+mn-ea"/>
                          <a:cs typeface="Times New Roman" pitchFamily="18" charset="0"/>
                        </a:rPr>
                        <a:t>0</a:t>
                      </a:r>
                      <a:r>
                        <a:rPr kumimoji="0" lang="ru-RU" sz="2600" b="1" i="1" kern="1200" dirty="0" smtClean="0">
                          <a:solidFill>
                            <a:srgbClr val="002060"/>
                          </a:solidFill>
                          <a:latin typeface="Times New Roman" pitchFamily="18" charset="0"/>
                          <a:ea typeface="+mn-ea"/>
                          <a:cs typeface="Times New Roman" pitchFamily="18" charset="0"/>
                        </a:rPr>
                        <a:t>,2,4,6,8</a:t>
                      </a:r>
                      <a:r>
                        <a:rPr kumimoji="0" lang="ru-RU" sz="2600" b="1" i="1" kern="1200" baseline="0" dirty="0" smtClean="0">
                          <a:solidFill>
                            <a:srgbClr val="002060"/>
                          </a:solidFill>
                          <a:latin typeface="Times New Roman" pitchFamily="18" charset="0"/>
                          <a:ea typeface="+mn-ea"/>
                          <a:cs typeface="Times New Roman" pitchFamily="18" charset="0"/>
                        </a:rPr>
                        <a:t> </a:t>
                      </a:r>
                      <a:r>
                        <a:rPr kumimoji="0" lang="kk-KZ" sz="2600" b="1" i="1" kern="1200" baseline="0" dirty="0" smtClean="0">
                          <a:solidFill>
                            <a:srgbClr val="002060"/>
                          </a:solidFill>
                          <a:latin typeface="Times New Roman" pitchFamily="18" charset="0"/>
                          <a:ea typeface="+mn-ea"/>
                          <a:cs typeface="Times New Roman" pitchFamily="18" charset="0"/>
                        </a:rPr>
                        <a:t>цифрлары жұп цифрлар деп аталады.</a:t>
                      </a:r>
                      <a:endParaRPr kumimoji="0" lang="ru-RU" sz="2600" b="1" i="1" kern="1200" dirty="0">
                        <a:solidFill>
                          <a:srgbClr val="002060"/>
                        </a:solidFill>
                        <a:latin typeface="Times New Roman" pitchFamily="18" charset="0"/>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67973375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065113058"/>
              </p:ext>
            </p:extLst>
          </p:nvPr>
        </p:nvGraphicFramePr>
        <p:xfrm>
          <a:off x="488504" y="404664"/>
          <a:ext cx="9001000" cy="6100542"/>
        </p:xfrm>
        <a:graphic>
          <a:graphicData uri="http://schemas.openxmlformats.org/drawingml/2006/table">
            <a:tbl>
              <a:tblPr firstRow="1" bandRow="1">
                <a:tableStyleId>{5940675A-B579-460E-94D1-54222C63F5DA}</a:tableStyleId>
              </a:tblPr>
              <a:tblGrid>
                <a:gridCol w="4500500"/>
                <a:gridCol w="4500500"/>
              </a:tblGrid>
              <a:tr h="567642">
                <a:tc>
                  <a:txBody>
                    <a:bodyPr/>
                    <a:lstStyle/>
                    <a:p>
                      <a:pPr algn="ctr"/>
                      <a:r>
                        <a:rPr kumimoji="0" lang="ru-RU" sz="3200" b="1" i="1" kern="1200" dirty="0" err="1" smtClean="0">
                          <a:solidFill>
                            <a:srgbClr val="FF0000"/>
                          </a:solidFill>
                          <a:latin typeface="Times New Roman" pitchFamily="18" charset="0"/>
                          <a:ea typeface="+mn-ea"/>
                          <a:cs typeface="Times New Roman" pitchFamily="18" charset="0"/>
                        </a:rPr>
                        <a:t>Жай</a:t>
                      </a:r>
                      <a:r>
                        <a:rPr kumimoji="0" lang="ru-RU" sz="3200" b="1" i="1" kern="1200" dirty="0" smtClean="0">
                          <a:solidFill>
                            <a:srgbClr val="FF0000"/>
                          </a:solidFill>
                          <a:latin typeface="Times New Roman" pitchFamily="18" charset="0"/>
                          <a:ea typeface="+mn-ea"/>
                          <a:cs typeface="Times New Roman" pitchFamily="18" charset="0"/>
                        </a:rPr>
                        <a:t> </a:t>
                      </a:r>
                      <a:r>
                        <a:rPr kumimoji="0" lang="ru-RU" sz="3200" b="1" i="1" kern="1200" dirty="0" err="1" smtClean="0">
                          <a:solidFill>
                            <a:srgbClr val="FF0000"/>
                          </a:solidFill>
                          <a:latin typeface="Times New Roman" pitchFamily="18" charset="0"/>
                          <a:ea typeface="+mn-ea"/>
                          <a:cs typeface="Times New Roman" pitchFamily="18" charset="0"/>
                        </a:rPr>
                        <a:t>сандар</a:t>
                      </a:r>
                      <a:r>
                        <a:rPr kumimoji="0" lang="ru-RU" sz="3200" b="1" i="1" kern="1200" dirty="0" smtClean="0">
                          <a:solidFill>
                            <a:srgbClr val="FF0000"/>
                          </a:solidFill>
                          <a:latin typeface="Times New Roman" pitchFamily="18" charset="0"/>
                          <a:ea typeface="+mn-ea"/>
                          <a:cs typeface="Times New Roman" pitchFamily="18" charset="0"/>
                        </a:rPr>
                        <a:t> </a:t>
                      </a:r>
                      <a:r>
                        <a:rPr kumimoji="0" lang="ru-RU" sz="3200" b="1" i="1" kern="1200" dirty="0" err="1" smtClean="0">
                          <a:solidFill>
                            <a:srgbClr val="FF0000"/>
                          </a:solidFill>
                          <a:latin typeface="Times New Roman" pitchFamily="18" charset="0"/>
                          <a:ea typeface="+mn-ea"/>
                          <a:cs typeface="Times New Roman" pitchFamily="18" charset="0"/>
                        </a:rPr>
                        <a:t>тобы</a:t>
                      </a:r>
                      <a:endParaRPr kumimoji="0" lang="ru-RU" sz="3200" b="1" i="1" kern="1200" dirty="0">
                        <a:solidFill>
                          <a:srgbClr val="FF0000"/>
                        </a:solidFill>
                        <a:latin typeface="Times New Roman" pitchFamily="18" charset="0"/>
                        <a:ea typeface="+mn-ea"/>
                        <a:cs typeface="Times New Roman" pitchFamily="18" charset="0"/>
                      </a:endParaRPr>
                    </a:p>
                  </a:txBody>
                  <a:tcPr/>
                </a:tc>
                <a:tc>
                  <a:txBody>
                    <a:bodyPr/>
                    <a:lstStyle/>
                    <a:p>
                      <a:pPr algn="ctr"/>
                      <a:r>
                        <a:rPr kumimoji="0" lang="kk-KZ" sz="3200" b="1" i="1" kern="1200" dirty="0" smtClean="0">
                          <a:solidFill>
                            <a:srgbClr val="FF0000"/>
                          </a:solidFill>
                          <a:latin typeface="Times New Roman" pitchFamily="18" charset="0"/>
                          <a:ea typeface="+mn-ea"/>
                          <a:cs typeface="Times New Roman" pitchFamily="18" charset="0"/>
                        </a:rPr>
                        <a:t>Құрама сандар тобы</a:t>
                      </a:r>
                      <a:endParaRPr kumimoji="0" lang="ru-RU" sz="3200" b="1" i="1" kern="1200" dirty="0">
                        <a:solidFill>
                          <a:srgbClr val="FF0000"/>
                        </a:solidFill>
                        <a:latin typeface="Times New Roman" pitchFamily="18" charset="0"/>
                        <a:ea typeface="+mn-ea"/>
                        <a:cs typeface="Times New Roman" pitchFamily="18" charset="0"/>
                      </a:endParaRPr>
                    </a:p>
                  </a:txBody>
                  <a:tcPr/>
                </a:tc>
              </a:tr>
              <a:tr h="1762678">
                <a:tc>
                  <a:txBody>
                    <a:bodyPr/>
                    <a:lstStyle/>
                    <a:p>
                      <a:pPr algn="ctr"/>
                      <a:r>
                        <a:rPr kumimoji="0" lang="kk-KZ" sz="2800" b="1" i="1" kern="1200" dirty="0" smtClean="0">
                          <a:solidFill>
                            <a:srgbClr val="002060"/>
                          </a:solidFill>
                          <a:latin typeface="Times New Roman" pitchFamily="18" charset="0"/>
                          <a:ea typeface="+mn-ea"/>
                          <a:cs typeface="Times New Roman" pitchFamily="18" charset="0"/>
                        </a:rPr>
                        <a:t>Мына натурал сандарды </a:t>
                      </a:r>
                      <a:r>
                        <a:rPr kumimoji="0" lang="en-US" sz="2800" b="1" i="1" kern="1200" dirty="0" smtClean="0">
                          <a:solidFill>
                            <a:srgbClr val="002060"/>
                          </a:solidFill>
                          <a:latin typeface="Times New Roman" pitchFamily="18" charset="0"/>
                          <a:ea typeface="+mn-ea"/>
                          <a:cs typeface="Times New Roman" pitchFamily="18" charset="0"/>
                        </a:rPr>
                        <a:t>1</a:t>
                      </a:r>
                      <a:r>
                        <a:rPr kumimoji="0" lang="ru-RU" sz="2800" b="1" i="1" kern="1200" dirty="0" smtClean="0">
                          <a:solidFill>
                            <a:srgbClr val="002060"/>
                          </a:solidFill>
                          <a:latin typeface="Times New Roman" pitchFamily="18" charset="0"/>
                          <a:ea typeface="+mn-ea"/>
                          <a:cs typeface="Times New Roman" pitchFamily="18" charset="0"/>
                        </a:rPr>
                        <a:t>,7,12,26,31 </a:t>
                      </a:r>
                      <a:r>
                        <a:rPr kumimoji="0" lang="kk-KZ" sz="2800" b="1" i="1" kern="1200" dirty="0" smtClean="0">
                          <a:solidFill>
                            <a:srgbClr val="002060"/>
                          </a:solidFill>
                          <a:latin typeface="Times New Roman" pitchFamily="18" charset="0"/>
                          <a:ea typeface="+mn-ea"/>
                          <a:cs typeface="Times New Roman" pitchFamily="18" charset="0"/>
                        </a:rPr>
                        <a:t>топтарға бөліңдер.</a:t>
                      </a:r>
                      <a:endParaRPr kumimoji="0" lang="ru-RU" sz="2800" b="1" i="1" kern="1200" dirty="0">
                        <a:solidFill>
                          <a:srgbClr val="002060"/>
                        </a:solidFill>
                        <a:latin typeface="Times New Roman" pitchFamily="18" charset="0"/>
                        <a:ea typeface="+mn-ea"/>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kk-KZ" sz="2800" b="1" i="1" kern="1200" dirty="0" smtClean="0">
                          <a:solidFill>
                            <a:srgbClr val="002060"/>
                          </a:solidFill>
                          <a:latin typeface="Times New Roman" pitchFamily="18" charset="0"/>
                          <a:ea typeface="+mn-ea"/>
                          <a:cs typeface="Times New Roman" pitchFamily="18" charset="0"/>
                        </a:rPr>
                        <a:t>Мына натурал сандарды </a:t>
                      </a:r>
                      <a:r>
                        <a:rPr kumimoji="0" lang="en-US" sz="2800" b="1" i="1" kern="1200" dirty="0" smtClean="0">
                          <a:solidFill>
                            <a:srgbClr val="002060"/>
                          </a:solidFill>
                          <a:latin typeface="Times New Roman" pitchFamily="18" charset="0"/>
                          <a:ea typeface="+mn-ea"/>
                          <a:cs typeface="Times New Roman" pitchFamily="18" charset="0"/>
                        </a:rPr>
                        <a:t>1</a:t>
                      </a:r>
                      <a:r>
                        <a:rPr kumimoji="0" lang="ru-RU" sz="2800" b="1" i="1" kern="1200" dirty="0" smtClean="0">
                          <a:solidFill>
                            <a:srgbClr val="002060"/>
                          </a:solidFill>
                          <a:latin typeface="Times New Roman" pitchFamily="18" charset="0"/>
                          <a:ea typeface="+mn-ea"/>
                          <a:cs typeface="Times New Roman" pitchFamily="18" charset="0"/>
                        </a:rPr>
                        <a:t>,</a:t>
                      </a:r>
                      <a:r>
                        <a:rPr kumimoji="0" lang="en-US" sz="2800" b="1" i="1" kern="1200" dirty="0" smtClean="0">
                          <a:solidFill>
                            <a:srgbClr val="002060"/>
                          </a:solidFill>
                          <a:latin typeface="Times New Roman" pitchFamily="18" charset="0"/>
                          <a:ea typeface="+mn-ea"/>
                          <a:cs typeface="Times New Roman" pitchFamily="18" charset="0"/>
                        </a:rPr>
                        <a:t>3</a:t>
                      </a:r>
                      <a:r>
                        <a:rPr kumimoji="0" lang="ru-RU" sz="2800" b="1" i="1" kern="1200" dirty="0" smtClean="0">
                          <a:solidFill>
                            <a:srgbClr val="002060"/>
                          </a:solidFill>
                          <a:latin typeface="Times New Roman" pitchFamily="18" charset="0"/>
                          <a:ea typeface="+mn-ea"/>
                          <a:cs typeface="Times New Roman" pitchFamily="18" charset="0"/>
                        </a:rPr>
                        <a:t>,2</a:t>
                      </a:r>
                      <a:r>
                        <a:rPr kumimoji="0" lang="en-US" sz="2800" b="1" i="1" kern="1200" dirty="0" smtClean="0">
                          <a:solidFill>
                            <a:srgbClr val="002060"/>
                          </a:solidFill>
                          <a:latin typeface="Times New Roman" pitchFamily="18" charset="0"/>
                          <a:ea typeface="+mn-ea"/>
                          <a:cs typeface="Times New Roman" pitchFamily="18" charset="0"/>
                        </a:rPr>
                        <a:t>5</a:t>
                      </a:r>
                      <a:r>
                        <a:rPr kumimoji="0" lang="ru-RU" sz="2800" b="1" i="1" kern="1200" dirty="0" smtClean="0">
                          <a:solidFill>
                            <a:srgbClr val="002060"/>
                          </a:solidFill>
                          <a:latin typeface="Times New Roman" pitchFamily="18" charset="0"/>
                          <a:ea typeface="+mn-ea"/>
                          <a:cs typeface="Times New Roman" pitchFamily="18" charset="0"/>
                        </a:rPr>
                        <a:t>,</a:t>
                      </a:r>
                      <a:r>
                        <a:rPr kumimoji="0" lang="en-US" sz="2800" b="1" i="1" kern="1200" dirty="0" smtClean="0">
                          <a:solidFill>
                            <a:srgbClr val="002060"/>
                          </a:solidFill>
                          <a:latin typeface="Times New Roman" pitchFamily="18" charset="0"/>
                          <a:ea typeface="+mn-ea"/>
                          <a:cs typeface="Times New Roman" pitchFamily="18" charset="0"/>
                        </a:rPr>
                        <a:t>11</a:t>
                      </a:r>
                      <a:r>
                        <a:rPr kumimoji="0" lang="ru-RU" sz="2800" b="1" i="1" kern="1200" dirty="0" smtClean="0">
                          <a:solidFill>
                            <a:srgbClr val="002060"/>
                          </a:solidFill>
                          <a:latin typeface="Times New Roman" pitchFamily="18" charset="0"/>
                          <a:ea typeface="+mn-ea"/>
                          <a:cs typeface="Times New Roman" pitchFamily="18" charset="0"/>
                        </a:rPr>
                        <a:t>,3</a:t>
                      </a:r>
                      <a:r>
                        <a:rPr kumimoji="0" lang="en-US" sz="2800" b="1" i="1" kern="1200" dirty="0" smtClean="0">
                          <a:solidFill>
                            <a:srgbClr val="002060"/>
                          </a:solidFill>
                          <a:latin typeface="Times New Roman" pitchFamily="18" charset="0"/>
                          <a:ea typeface="+mn-ea"/>
                          <a:cs typeface="Times New Roman" pitchFamily="18" charset="0"/>
                        </a:rPr>
                        <a:t>5</a:t>
                      </a:r>
                      <a:r>
                        <a:rPr kumimoji="0" lang="ru-RU" sz="2800" b="1" i="1" kern="1200" dirty="0" smtClean="0">
                          <a:solidFill>
                            <a:srgbClr val="002060"/>
                          </a:solidFill>
                          <a:latin typeface="Times New Roman" pitchFamily="18" charset="0"/>
                          <a:ea typeface="+mn-ea"/>
                          <a:cs typeface="Times New Roman" pitchFamily="18" charset="0"/>
                        </a:rPr>
                        <a:t> </a:t>
                      </a:r>
                      <a:r>
                        <a:rPr kumimoji="0" lang="kk-KZ" sz="2800" b="1" i="1" kern="1200" dirty="0" smtClean="0">
                          <a:solidFill>
                            <a:srgbClr val="002060"/>
                          </a:solidFill>
                          <a:latin typeface="Times New Roman" pitchFamily="18" charset="0"/>
                          <a:ea typeface="+mn-ea"/>
                          <a:cs typeface="Times New Roman" pitchFamily="18" charset="0"/>
                        </a:rPr>
                        <a:t>топтарға бөліңдер.</a:t>
                      </a:r>
                      <a:endParaRPr kumimoji="0" lang="ru-RU" sz="2800" b="1" i="1" kern="1200" dirty="0" smtClean="0">
                        <a:solidFill>
                          <a:srgbClr val="002060"/>
                        </a:solidFill>
                        <a:latin typeface="Times New Roman" pitchFamily="18" charset="0"/>
                        <a:ea typeface="+mn-ea"/>
                        <a:cs typeface="Times New Roman" pitchFamily="18" charset="0"/>
                      </a:endParaRPr>
                    </a:p>
                    <a:p>
                      <a:pPr algn="ctr"/>
                      <a:endParaRPr kumimoji="0" lang="ru-RU" sz="2800" b="1" i="1" kern="1200" dirty="0">
                        <a:solidFill>
                          <a:srgbClr val="002060"/>
                        </a:solidFill>
                        <a:latin typeface="Times New Roman" pitchFamily="18" charset="0"/>
                        <a:ea typeface="+mn-ea"/>
                        <a:cs typeface="Times New Roman" pitchFamily="18" charset="0"/>
                      </a:endParaRPr>
                    </a:p>
                  </a:txBody>
                  <a:tcPr/>
                </a:tc>
              </a:tr>
              <a:tr h="55909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i="1" dirty="0" smtClean="0">
                          <a:solidFill>
                            <a:srgbClr val="002060"/>
                          </a:solidFill>
                          <a:latin typeface="Times New Roman" pitchFamily="18" charset="0"/>
                          <a:cs typeface="Times New Roman" pitchFamily="18" charset="0"/>
                        </a:rPr>
                        <a:t>1 </a:t>
                      </a:r>
                      <a:r>
                        <a:rPr lang="kk-KZ" sz="2800" b="1" i="1" dirty="0" smtClean="0">
                          <a:solidFill>
                            <a:srgbClr val="002060"/>
                          </a:solidFill>
                          <a:latin typeface="Times New Roman" pitchFamily="18" charset="0"/>
                          <a:cs typeface="Times New Roman" pitchFamily="18" charset="0"/>
                        </a:rPr>
                        <a:t>саны қандай сан?</a:t>
                      </a:r>
                      <a:endParaRPr lang="ru-RU" sz="2800" dirty="0"/>
                    </a:p>
                  </a:txBody>
                  <a:tcPr/>
                </a:tc>
                <a:tc hMerge="1">
                  <a:txBody>
                    <a:bodyPr/>
                    <a:lstStyle/>
                    <a:p>
                      <a:pPr algn="ctr"/>
                      <a:endParaRPr lang="kk-KZ" sz="2800" dirty="0" smtClean="0"/>
                    </a:p>
                  </a:txBody>
                  <a:tcPr/>
                </a:tc>
              </a:tr>
              <a:tr h="3164010">
                <a:tc>
                  <a:txBody>
                    <a:bodyPr/>
                    <a:lstStyle/>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kk-KZ" dirty="0" smtClean="0"/>
                    </a:p>
                    <a:p>
                      <a:endParaRPr lang="ru-RU" dirty="0"/>
                    </a:p>
                  </a:txBody>
                  <a:tcPr/>
                </a:tc>
                <a:tc>
                  <a:txBody>
                    <a:bodyPr/>
                    <a:lstStyle/>
                    <a:p>
                      <a:endParaRPr lang="ru-RU" dirty="0"/>
                    </a:p>
                  </a:txBody>
                  <a:tcPr/>
                </a:tc>
              </a:tr>
            </a:tbl>
          </a:graphicData>
        </a:graphic>
      </p:graphicFrame>
      <p:sp>
        <p:nvSpPr>
          <p:cNvPr id="3" name="Выноска-облако 2"/>
          <p:cNvSpPr/>
          <p:nvPr/>
        </p:nvSpPr>
        <p:spPr>
          <a:xfrm>
            <a:off x="776536" y="3596224"/>
            <a:ext cx="1656184" cy="10081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rgbClr val="FF0000"/>
                </a:solidFill>
              </a:rPr>
              <a:t>Жай</a:t>
            </a:r>
            <a:r>
              <a:rPr lang="ru-RU" b="1" dirty="0" smtClean="0">
                <a:solidFill>
                  <a:srgbClr val="FF0000"/>
                </a:solidFill>
              </a:rPr>
              <a:t> сан</a:t>
            </a:r>
            <a:endParaRPr lang="ru-RU" b="1" dirty="0">
              <a:solidFill>
                <a:srgbClr val="FF0000"/>
              </a:solidFill>
            </a:endParaRPr>
          </a:p>
        </p:txBody>
      </p:sp>
      <p:sp>
        <p:nvSpPr>
          <p:cNvPr id="15" name="Выноска-облако 14"/>
          <p:cNvSpPr/>
          <p:nvPr/>
        </p:nvSpPr>
        <p:spPr>
          <a:xfrm>
            <a:off x="2864768" y="3573016"/>
            <a:ext cx="1800200" cy="10081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rgbClr val="FF0000"/>
                </a:solidFill>
              </a:rPr>
              <a:t>Құрама</a:t>
            </a:r>
            <a:r>
              <a:rPr lang="ru-RU" b="1" dirty="0" smtClean="0">
                <a:solidFill>
                  <a:srgbClr val="FF0000"/>
                </a:solidFill>
              </a:rPr>
              <a:t>  сан</a:t>
            </a:r>
            <a:endParaRPr lang="ru-RU" b="1" dirty="0">
              <a:solidFill>
                <a:srgbClr val="FF0000"/>
              </a:solidFill>
            </a:endParaRPr>
          </a:p>
        </p:txBody>
      </p:sp>
      <p:sp>
        <p:nvSpPr>
          <p:cNvPr id="16" name="Выноска-облако 15"/>
          <p:cNvSpPr/>
          <p:nvPr/>
        </p:nvSpPr>
        <p:spPr>
          <a:xfrm>
            <a:off x="1757028" y="5157192"/>
            <a:ext cx="1656184" cy="10081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
        <p:nvSpPr>
          <p:cNvPr id="17" name="Выноска-облако 16"/>
          <p:cNvSpPr/>
          <p:nvPr/>
        </p:nvSpPr>
        <p:spPr>
          <a:xfrm>
            <a:off x="5097016" y="3573016"/>
            <a:ext cx="1800200" cy="10081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rPr>
              <a:t>Жай </a:t>
            </a:r>
            <a:r>
              <a:rPr lang="ru-RU" b="1" dirty="0" smtClean="0">
                <a:solidFill>
                  <a:srgbClr val="FF0000"/>
                </a:solidFill>
              </a:rPr>
              <a:t> сан</a:t>
            </a:r>
            <a:endParaRPr lang="ru-RU" b="1" dirty="0">
              <a:solidFill>
                <a:srgbClr val="FF0000"/>
              </a:solidFill>
            </a:endParaRPr>
          </a:p>
        </p:txBody>
      </p:sp>
      <p:sp>
        <p:nvSpPr>
          <p:cNvPr id="18" name="Выноска-облако 17"/>
          <p:cNvSpPr/>
          <p:nvPr/>
        </p:nvSpPr>
        <p:spPr>
          <a:xfrm>
            <a:off x="7225466" y="3596224"/>
            <a:ext cx="1800200" cy="10081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FF0000"/>
                </a:solidFill>
              </a:rPr>
              <a:t>Құрама </a:t>
            </a:r>
            <a:r>
              <a:rPr lang="ru-RU" b="1" dirty="0" smtClean="0">
                <a:solidFill>
                  <a:srgbClr val="FF0000"/>
                </a:solidFill>
              </a:rPr>
              <a:t> сан</a:t>
            </a:r>
            <a:endParaRPr lang="ru-RU" b="1" dirty="0">
              <a:solidFill>
                <a:srgbClr val="FF0000"/>
              </a:solidFill>
            </a:endParaRPr>
          </a:p>
        </p:txBody>
      </p:sp>
      <p:sp>
        <p:nvSpPr>
          <p:cNvPr id="19" name="Выноска-облако 18"/>
          <p:cNvSpPr/>
          <p:nvPr/>
        </p:nvSpPr>
        <p:spPr>
          <a:xfrm>
            <a:off x="6325366" y="5013176"/>
            <a:ext cx="1800200" cy="100811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rgbClr val="FF0000"/>
              </a:solidFill>
            </a:endParaRPr>
          </a:p>
        </p:txBody>
      </p:sp>
    </p:spTree>
    <p:extLst>
      <p:ext uri="{BB962C8B-B14F-4D97-AF65-F5344CB8AC3E}">
        <p14:creationId xmlns="" xmlns:p14="http://schemas.microsoft.com/office/powerpoint/2010/main" val="410510903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823</TotalTime>
  <Words>763</Words>
  <Application>Microsoft Office PowerPoint</Application>
  <PresentationFormat>Лист A4 (210x297 мм)</PresentationFormat>
  <Paragraphs>250</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Аспект</vt:lpstr>
      <vt:lpstr>Слайд 1</vt:lpstr>
      <vt:lpstr>Слайд 2</vt:lpstr>
      <vt:lpstr>Слайд 3</vt:lpstr>
      <vt:lpstr>Слайд 4</vt:lpstr>
      <vt:lpstr>Үй тапсырмасын тексеру</vt:lpstr>
      <vt:lpstr>Жауабы:</vt:lpstr>
      <vt:lpstr>Қайталау сұрақтары.</vt:lpstr>
      <vt:lpstr>Жауаптары:</vt:lpstr>
      <vt:lpstr>Слайд 9</vt:lpstr>
      <vt:lpstr> Жауабы:           1 саны жай санғада, құрама санғада жатпайды.</vt:lpstr>
      <vt:lpstr>Құрама сандарды көбейткіштерге жіктеу.</vt:lpstr>
      <vt:lpstr>Слайд 12</vt:lpstr>
      <vt:lpstr>Слайд 13</vt:lpstr>
      <vt:lpstr>Жауабы.</vt:lpstr>
      <vt:lpstr>Слайд 15</vt:lpstr>
      <vt:lpstr>Деңгейлік тапсырмалар.</vt:lpstr>
      <vt:lpstr>Жауабы.</vt:lpstr>
      <vt:lpstr>Слайд 18</vt:lpstr>
      <vt:lpstr>Оқулықпен жұмыс</vt:lpstr>
      <vt:lpstr>Жауабы.</vt:lpstr>
      <vt:lpstr>Сабақты қорыту</vt:lpstr>
      <vt:lpstr>Тест </vt:lpstr>
      <vt:lpstr>Тест тапсырмасының кілті</vt:lpstr>
      <vt:lpstr>Үйге тапсырма:</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«Г» сыныпта математика пәнінен өткен ашық  сабақтың жоспары.</dc:title>
  <dc:creator>Администратор</dc:creator>
  <cp:lastModifiedBy>User</cp:lastModifiedBy>
  <cp:revision>70</cp:revision>
  <dcterms:created xsi:type="dcterms:W3CDTF">2012-10-05T15:28:28Z</dcterms:created>
  <dcterms:modified xsi:type="dcterms:W3CDTF">2015-11-24T07:18:52Z</dcterms:modified>
</cp:coreProperties>
</file>