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0" r:id="rId3"/>
    <p:sldId id="263" r:id="rId4"/>
    <p:sldId id="285" r:id="rId5"/>
    <p:sldId id="262" r:id="rId6"/>
    <p:sldId id="284" r:id="rId7"/>
    <p:sldId id="266" r:id="rId8"/>
    <p:sldId id="267" r:id="rId9"/>
    <p:sldId id="264" r:id="rId10"/>
    <p:sldId id="268" r:id="rId11"/>
    <p:sldId id="265" r:id="rId12"/>
    <p:sldId id="278" r:id="rId13"/>
    <p:sldId id="280" r:id="rId14"/>
    <p:sldId id="274" r:id="rId15"/>
    <p:sldId id="276" r:id="rId16"/>
    <p:sldId id="275" r:id="rId17"/>
    <p:sldId id="282" r:id="rId18"/>
    <p:sldId id="283" r:id="rId19"/>
    <p:sldId id="287" r:id="rId20"/>
    <p:sldId id="28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D3B96-57DB-416C-933A-E9DDBD73FD1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8928-2C07-43DB-80BE-571BBD1C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8928-2C07-43DB-80BE-571BBD1C38D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7;&#1089;&#1090;%20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5"/>
          <p:cNvSpPr>
            <a:spLocks noChangeArrowheads="1"/>
          </p:cNvSpPr>
          <p:nvPr/>
        </p:nvSpPr>
        <p:spPr bwMode="auto">
          <a:xfrm>
            <a:off x="214282" y="285728"/>
            <a:ext cx="5746762" cy="1368425"/>
          </a:xfrm>
          <a:prstGeom prst="chevron">
            <a:avLst>
              <a:gd name="adj" fmla="val 99536"/>
            </a:avLst>
          </a:prstGeom>
          <a:gradFill rotWithShape="1">
            <a:gsLst>
              <a:gs pos="0">
                <a:srgbClr val="DDEBCF"/>
              </a:gs>
              <a:gs pos="50000">
                <a:srgbClr val="FFFF00"/>
              </a:gs>
              <a:gs pos="100000">
                <a:srgbClr val="00FFFF"/>
              </a:gs>
            </a:gsLst>
            <a:lin ang="54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География </a:t>
            </a:r>
            <a:endParaRPr lang="ru-RU" sz="32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643042" y="292893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8- сынып 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t="2274" r="847" b="9091"/>
          <a:stretch>
            <a:fillRect/>
          </a:stretch>
        </p:blipFill>
        <p:spPr bwMode="auto">
          <a:xfrm>
            <a:off x="285720" y="1785926"/>
            <a:ext cx="847323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357950" y="571480"/>
            <a:ext cx="250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8-сынып</a:t>
            </a:r>
            <a:r>
              <a:rPr lang="kk-KZ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57199"/>
          <a:ext cx="8229600" cy="6065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181600"/>
              </a:tblGrid>
              <a:tr h="628935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       Кенді пайдалы      қазбалар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кен орындары</a:t>
                      </a:r>
                      <a:endParaRPr lang="ru-RU" dirty="0"/>
                    </a:p>
                  </a:txBody>
                  <a:tcPr/>
                </a:tc>
              </a:tr>
              <a:tr h="898477">
                <a:tc>
                  <a:txBody>
                    <a:bodyPr/>
                    <a:lstStyle/>
                    <a:p>
                      <a:r>
                        <a:rPr lang="kk-KZ" dirty="0" smtClean="0"/>
                        <a:t>Темір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Марганец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9391">
                <a:tc>
                  <a:txBody>
                    <a:bodyPr/>
                    <a:lstStyle/>
                    <a:p>
                      <a:r>
                        <a:rPr lang="kk-KZ" dirty="0" smtClean="0"/>
                        <a:t>Мыс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391">
                <a:tc>
                  <a:txBody>
                    <a:bodyPr/>
                    <a:lstStyle/>
                    <a:p>
                      <a:r>
                        <a:rPr lang="kk-KZ" dirty="0" smtClean="0"/>
                        <a:t>Алюминий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391">
                <a:tc>
                  <a:txBody>
                    <a:bodyPr/>
                    <a:lstStyle/>
                    <a:p>
                      <a:r>
                        <a:rPr lang="kk-KZ" dirty="0" smtClean="0"/>
                        <a:t>Никель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Хром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Алтын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Полиметалдар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477">
                <a:tc>
                  <a:txBody>
                    <a:bodyPr/>
                    <a:lstStyle/>
                    <a:p>
                      <a:r>
                        <a:rPr lang="kk-KZ" dirty="0" smtClean="0"/>
                        <a:t>Сирек кездесетін металдар (Ванадий,висмут,сүрме,вольфрам,молибден</a:t>
                      </a:r>
                      <a:r>
                        <a:rPr lang="kk-KZ" baseline="0" dirty="0" smtClean="0"/>
                        <a:t> т.б</a:t>
                      </a:r>
                      <a:r>
                        <a:rPr lang="kk-KZ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57199"/>
          <a:ext cx="8229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181600"/>
              </a:tblGrid>
              <a:tr h="628935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       Кенді пайдалы      қазбалар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кен орындары</a:t>
                      </a:r>
                      <a:endParaRPr lang="ru-RU" dirty="0"/>
                    </a:p>
                  </a:txBody>
                  <a:tcPr/>
                </a:tc>
              </a:tr>
              <a:tr h="898477">
                <a:tc>
                  <a:txBody>
                    <a:bodyPr/>
                    <a:lstStyle/>
                    <a:p>
                      <a:r>
                        <a:rPr lang="kk-KZ" dirty="0" smtClean="0"/>
                        <a:t>Темір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dirty="0" smtClean="0"/>
                        <a:t> Қашар, Соколов-Сарыбай,</a:t>
                      </a:r>
                      <a:r>
                        <a:rPr lang="kk-KZ" baseline="0" dirty="0" smtClean="0"/>
                        <a:t> Қарағанды(Кентөбе,Қаратас),Солт.Қазақстан(Атан</a:t>
                      </a:r>
                    </a:p>
                    <a:p>
                      <a:pPr algn="l"/>
                      <a:r>
                        <a:rPr lang="kk-KZ" baseline="0" dirty="0" smtClean="0"/>
                        <a:t>сор),Қостанай(Әйет,Лисаков)</a:t>
                      </a:r>
                      <a:endParaRPr lang="ru-RU" dirty="0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Марганец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Орталық Қазақстан (Жезді,Атасу),Ұлытау,Сарыарқа,Қаратау,Маңғыстау</a:t>
                      </a:r>
                      <a:endParaRPr lang="ru-RU" dirty="0"/>
                    </a:p>
                  </a:txBody>
                  <a:tcPr/>
                </a:tc>
              </a:tr>
              <a:tr h="359391">
                <a:tc>
                  <a:txBody>
                    <a:bodyPr/>
                    <a:lstStyle/>
                    <a:p>
                      <a:r>
                        <a:rPr lang="kk-KZ" dirty="0" smtClean="0"/>
                        <a:t>Мыс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Жезқазған,Қоңырат, Бозшакөл</a:t>
                      </a:r>
                      <a:endParaRPr lang="ru-RU" dirty="0"/>
                    </a:p>
                  </a:txBody>
                  <a:tcPr/>
                </a:tc>
              </a:tr>
              <a:tr h="359391">
                <a:tc>
                  <a:txBody>
                    <a:bodyPr/>
                    <a:lstStyle/>
                    <a:p>
                      <a:r>
                        <a:rPr lang="kk-KZ" dirty="0" smtClean="0"/>
                        <a:t>Алюминий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Ақмола және Торғай ойысы(Амангелді торабы)</a:t>
                      </a:r>
                      <a:endParaRPr lang="ru-RU" dirty="0"/>
                    </a:p>
                  </a:txBody>
                  <a:tcPr/>
                </a:tc>
              </a:tr>
              <a:tr h="359391">
                <a:tc>
                  <a:txBody>
                    <a:bodyPr/>
                    <a:lstStyle/>
                    <a:p>
                      <a:r>
                        <a:rPr lang="kk-KZ" dirty="0" smtClean="0"/>
                        <a:t>Никель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Ақтөбе</a:t>
                      </a:r>
                      <a:r>
                        <a:rPr lang="kk-KZ" baseline="0" dirty="0" smtClean="0"/>
                        <a:t>  (Кемпірсай),қостанай (Аққара, Ақтау)</a:t>
                      </a:r>
                      <a:endParaRPr lang="ru-RU" dirty="0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Хром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Ақтөбе</a:t>
                      </a:r>
                      <a:r>
                        <a:rPr lang="kk-KZ" baseline="0" dirty="0" smtClean="0"/>
                        <a:t> (Кемпірсай, Дөң), Қостанай, Шығыс </a:t>
                      </a:r>
                      <a:r>
                        <a:rPr lang="kk-KZ" dirty="0" smtClean="0"/>
                        <a:t>Қазақстан </a:t>
                      </a:r>
                      <a:endParaRPr lang="ru-RU" dirty="0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Алтын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Алтай тауы,</a:t>
                      </a:r>
                      <a:r>
                        <a:rPr lang="kk-KZ" baseline="0" dirty="0" smtClean="0"/>
                        <a:t> қалба жотасы, Орталық </a:t>
                      </a:r>
                      <a:r>
                        <a:rPr lang="kk-KZ" dirty="0" smtClean="0"/>
                        <a:t>Қазақстан </a:t>
                      </a:r>
                      <a:r>
                        <a:rPr lang="kk-KZ" baseline="0" dirty="0" smtClean="0"/>
                        <a:t> (Степняк,Ақсу,Майқайың)</a:t>
                      </a:r>
                      <a:endParaRPr lang="ru-RU" dirty="0"/>
                    </a:p>
                  </a:txBody>
                  <a:tcPr/>
                </a:tc>
              </a:tr>
              <a:tr h="628935">
                <a:tc>
                  <a:txBody>
                    <a:bodyPr/>
                    <a:lstStyle/>
                    <a:p>
                      <a:r>
                        <a:rPr lang="kk-KZ" dirty="0" smtClean="0"/>
                        <a:t>Полиметалдар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Кенді Алтай (Риддер,Зырян),Жоғар Алатауы</a:t>
                      </a:r>
                      <a:r>
                        <a:rPr lang="kk-KZ" baseline="0" dirty="0" smtClean="0"/>
                        <a:t> (Текелі),қаратау (Ащысай,Мырғалым)</a:t>
                      </a:r>
                      <a:endParaRPr lang="ru-RU" dirty="0"/>
                    </a:p>
                  </a:txBody>
                  <a:tcPr/>
                </a:tc>
              </a:tr>
              <a:tr h="898477">
                <a:tc>
                  <a:txBody>
                    <a:bodyPr/>
                    <a:lstStyle/>
                    <a:p>
                      <a:r>
                        <a:rPr lang="kk-KZ" dirty="0" smtClean="0"/>
                        <a:t>Сирек кездесетін металдар (Ванадий,висмут,сүрме,вольфрам,молибден</a:t>
                      </a:r>
                      <a:r>
                        <a:rPr lang="kk-KZ" baseline="0" dirty="0" smtClean="0"/>
                        <a:t> т.б</a:t>
                      </a:r>
                      <a:r>
                        <a:rPr lang="kk-KZ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Орталық Қазақстан,Жоңғар Алатауы,Алтай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572560" cy="6284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000" dirty="0"/>
              <a:t>Тапсырма</a:t>
            </a:r>
            <a:br>
              <a:rPr lang="kk-KZ" sz="4000" dirty="0"/>
            </a:br>
            <a:r>
              <a:rPr lang="kk-KZ" sz="4000" dirty="0"/>
              <a:t>Сәйкесін тап!</a:t>
            </a:r>
            <a:endParaRPr lang="ru-RU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k-KZ" sz="2400" dirty="0"/>
              <a:t>А.Қаражамбас,Жетібай                     </a:t>
            </a:r>
            <a:r>
              <a:rPr lang="kk-KZ" sz="2400" dirty="0" smtClean="0"/>
              <a:t>      </a:t>
            </a:r>
            <a:r>
              <a:rPr lang="ru-RU" sz="2400" dirty="0" smtClean="0"/>
              <a:t>1.</a:t>
            </a:r>
            <a:r>
              <a:rPr lang="kk-KZ" sz="2400" dirty="0"/>
              <a:t>Атырау обл.</a:t>
            </a:r>
          </a:p>
          <a:p>
            <a:pPr>
              <a:buFontTx/>
              <a:buNone/>
            </a:pPr>
            <a:r>
              <a:rPr lang="kk-KZ" sz="2400" dirty="0"/>
              <a:t> </a:t>
            </a:r>
            <a:r>
              <a:rPr lang="kk-KZ" sz="2400" dirty="0" smtClean="0"/>
              <a:t>Қаламқас,Өзен                                          </a:t>
            </a:r>
            <a:r>
              <a:rPr lang="ru-RU" sz="2400" dirty="0" smtClean="0"/>
              <a:t>2</a:t>
            </a:r>
            <a:r>
              <a:rPr lang="kk-KZ" sz="2400" dirty="0"/>
              <a:t>.Ақтөбе обл.</a:t>
            </a:r>
          </a:p>
          <a:p>
            <a:pPr>
              <a:buFontTx/>
              <a:buNone/>
            </a:pPr>
            <a:r>
              <a:rPr lang="kk-KZ" sz="2400" dirty="0"/>
              <a:t>Б.Теңіз,Доссор</a:t>
            </a:r>
            <a:r>
              <a:rPr lang="kk-KZ" sz="2400" dirty="0" smtClean="0"/>
              <a:t>, Мақат,Қашаған             </a:t>
            </a:r>
            <a:r>
              <a:rPr lang="ru-RU" sz="2400" dirty="0" smtClean="0"/>
              <a:t>3</a:t>
            </a:r>
            <a:r>
              <a:rPr lang="kk-KZ" sz="2400" dirty="0"/>
              <a:t>.Қызылорда обл.</a:t>
            </a:r>
          </a:p>
          <a:p>
            <a:pPr>
              <a:buFontTx/>
              <a:buNone/>
            </a:pPr>
            <a:r>
              <a:rPr lang="kk-KZ" sz="2400" dirty="0"/>
              <a:t>В.Кеңқияқ,Жаңажол,Жақсымай         </a:t>
            </a:r>
            <a:r>
              <a:rPr lang="kk-KZ" sz="2400" dirty="0" smtClean="0"/>
              <a:t>   </a:t>
            </a:r>
            <a:r>
              <a:rPr lang="ru-RU" sz="2400" dirty="0" smtClean="0"/>
              <a:t>4</a:t>
            </a:r>
            <a:r>
              <a:rPr lang="kk-KZ" sz="2400" dirty="0"/>
              <a:t>.Маңқыстау обл. </a:t>
            </a:r>
          </a:p>
          <a:p>
            <a:pPr>
              <a:buFontTx/>
              <a:buNone/>
            </a:pPr>
            <a:r>
              <a:rPr lang="kk-KZ" sz="2400" dirty="0"/>
              <a:t>Г.Қарашығанақ</a:t>
            </a:r>
            <a:r>
              <a:rPr lang="kk-KZ" sz="2400" dirty="0" smtClean="0"/>
              <a:t>, Ақсай                              </a:t>
            </a:r>
            <a:r>
              <a:rPr lang="ru-RU" sz="2400" dirty="0" smtClean="0"/>
              <a:t>5</a:t>
            </a:r>
            <a:r>
              <a:rPr lang="kk-KZ" sz="2400" dirty="0"/>
              <a:t>.Б.Қазақстан обл.</a:t>
            </a:r>
          </a:p>
          <a:p>
            <a:pPr>
              <a:buFontTx/>
              <a:buNone/>
            </a:pPr>
            <a:r>
              <a:rPr lang="kk-KZ" sz="2400" dirty="0"/>
              <a:t>Д.Амангелді,Құмкөл</a:t>
            </a:r>
          </a:p>
          <a:p>
            <a:pPr>
              <a:buFontTx/>
              <a:buNone/>
            </a:pPr>
            <a:endParaRPr lang="kk-KZ" sz="2400" dirty="0"/>
          </a:p>
          <a:p>
            <a:pPr>
              <a:buFontTx/>
              <a:buNone/>
            </a:pPr>
            <a:endParaRPr lang="kk-KZ" sz="2400" dirty="0"/>
          </a:p>
          <a:p>
            <a:pPr>
              <a:buFontTx/>
              <a:buNone/>
            </a:pPr>
            <a:r>
              <a:rPr lang="kk-KZ" sz="2400" dirty="0"/>
              <a:t>Жауабы:    А</a:t>
            </a:r>
            <a:r>
              <a:rPr lang="ru-RU" sz="2400" dirty="0"/>
              <a:t>-4, Б-1, В-2, Г-5, Д-3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Сандармен жұмыс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/>
              <a:t>1899  жыл </a:t>
            </a:r>
          </a:p>
          <a:p>
            <a:r>
              <a:rPr lang="kk-KZ" dirty="0" smtClean="0"/>
              <a:t>1911  жылы </a:t>
            </a:r>
          </a:p>
          <a:p>
            <a:r>
              <a:rPr lang="kk-KZ" dirty="0" smtClean="0"/>
              <a:t>1915 жылы </a:t>
            </a:r>
          </a:p>
          <a:p>
            <a:r>
              <a:rPr lang="kk-KZ" dirty="0" smtClean="0"/>
              <a:t>1999  жылы </a:t>
            </a:r>
          </a:p>
          <a:p>
            <a:r>
              <a:rPr lang="kk-KZ" dirty="0" smtClean="0"/>
              <a:t>2000  жылы </a:t>
            </a:r>
          </a:p>
          <a:p>
            <a:r>
              <a:rPr lang="kk-KZ" dirty="0" smtClean="0"/>
              <a:t>70</a:t>
            </a:r>
            <a:r>
              <a:rPr lang="ru-RU" dirty="0" smtClean="0"/>
              <a:t>%</a:t>
            </a:r>
          </a:p>
          <a:p>
            <a:r>
              <a:rPr lang="ru-RU" dirty="0" smtClean="0"/>
              <a:t>164 </a:t>
            </a:r>
            <a:r>
              <a:rPr lang="ru-RU" dirty="0" err="1" smtClean="0"/>
              <a:t>млрд</a:t>
            </a:r>
            <a:r>
              <a:rPr lang="ru-RU" dirty="0" smtClean="0"/>
              <a:t>  тонна</a:t>
            </a:r>
          </a:p>
          <a:p>
            <a:r>
              <a:rPr lang="ru-RU" dirty="0" smtClean="0"/>
              <a:t>17800 т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Сандармен жұмыс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/>
              <a:t>93  % </a:t>
            </a:r>
          </a:p>
          <a:p>
            <a:r>
              <a:rPr lang="kk-KZ" dirty="0" smtClean="0"/>
              <a:t>1948  жылы  </a:t>
            </a:r>
          </a:p>
          <a:p>
            <a:r>
              <a:rPr lang="kk-KZ" dirty="0" smtClean="0"/>
              <a:t>30 м</a:t>
            </a:r>
          </a:p>
          <a:p>
            <a:r>
              <a:rPr lang="kk-KZ" dirty="0" smtClean="0"/>
              <a:t>27 % </a:t>
            </a:r>
          </a:p>
          <a:p>
            <a:r>
              <a:rPr lang="kk-KZ" dirty="0" smtClean="0"/>
              <a:t>97 % </a:t>
            </a:r>
          </a:p>
          <a:p>
            <a:r>
              <a:rPr lang="kk-KZ" dirty="0" smtClean="0"/>
              <a:t>196 </a:t>
            </a:r>
            <a:endParaRPr lang="ru-RU" dirty="0" smtClean="0"/>
          </a:p>
          <a:p>
            <a:r>
              <a:rPr lang="ru-RU" dirty="0" smtClean="0"/>
              <a:t>2010  </a:t>
            </a:r>
            <a:r>
              <a:rPr lang="ru-RU" dirty="0" err="1" smtClean="0"/>
              <a:t>жылы</a:t>
            </a:r>
            <a:endParaRPr lang="ru-RU" dirty="0" smtClean="0"/>
          </a:p>
          <a:p>
            <a:r>
              <a:rPr lang="ru-RU" dirty="0" smtClean="0"/>
              <a:t>1500  </a:t>
            </a:r>
            <a:r>
              <a:rPr lang="ru-RU" dirty="0" err="1" smtClean="0"/>
              <a:t>кен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Пайдалы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қазбалардың кен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000660"/>
          </a:xfrm>
        </p:spPr>
        <p:txBody>
          <a:bodyPr>
            <a:norm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Темір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Марганец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Хром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Никель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Алюминий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Мыс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Полиметалдар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Алтын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Сирек кездесетін металдар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Мұнай мен газ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Көмір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Уран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Фосфорит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Тұз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Асбест </a:t>
            </a: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00107"/>
          <a:ext cx="8572559" cy="5664286"/>
        </p:xfrm>
        <a:graphic>
          <a:graphicData uri="http://schemas.openxmlformats.org/drawingml/2006/table">
            <a:tbl>
              <a:tblPr/>
              <a:tblGrid>
                <a:gridCol w="1034336"/>
                <a:gridCol w="756847"/>
                <a:gridCol w="691091"/>
                <a:gridCol w="680571"/>
                <a:gridCol w="621391"/>
                <a:gridCol w="700954"/>
                <a:gridCol w="1036308"/>
                <a:gridCol w="778547"/>
                <a:gridCol w="751587"/>
                <a:gridCol w="848247"/>
                <a:gridCol w="672680"/>
              </a:tblGrid>
              <a:tr h="809632"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Пайдалы</a:t>
                      </a: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қазба түрлері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Мұнай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Темір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Тас</a:t>
                      </a: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көмір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Мыс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Әктас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Алюминий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Ұлутас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Алтын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Мырыш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 </a:t>
                      </a: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тұзы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vert="vert27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4950"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Кенді пайдалы қазбалар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4950"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Жанғыш пайдалы қазбалар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4754">
                <a:tc>
                  <a:txBody>
                    <a:bodyPr/>
                    <a:lstStyle/>
                    <a:p>
                      <a:pPr>
                        <a:lnSpc>
                          <a:spcPts val="18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Кенге</a:t>
                      </a:r>
                      <a:r>
                        <a:rPr lang="ru-RU" sz="1600" dirty="0" smtClean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жатпайтын</a:t>
                      </a: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пайдалы</a:t>
                      </a: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11111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қазбалар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2222" marR="112222" marT="22444" marB="22444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5984" y="35716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Семантикалық </a:t>
            </a:r>
            <a:r>
              <a:rPr lang="ru-RU" b="1" dirty="0" smtClean="0"/>
              <a:t>карта</a:t>
            </a:r>
            <a:endParaRPr lang="ru-RU" dirty="0"/>
          </a:p>
        </p:txBody>
      </p:sp>
      <p:sp>
        <p:nvSpPr>
          <p:cNvPr id="6" name="5-конечная звезда 5">
            <a:hlinkClick r:id="rId3" action="ppaction://hlinkfile"/>
          </p:cNvPr>
          <p:cNvSpPr/>
          <p:nvPr/>
        </p:nvSpPr>
        <p:spPr>
          <a:xfrm>
            <a:off x="8286776" y="6215082"/>
            <a:ext cx="428628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000" dirty="0"/>
              <a:t>Үйге тапсырма</a:t>
            </a:r>
            <a:br>
              <a:rPr lang="kk-KZ" sz="4000" dirty="0"/>
            </a:br>
            <a:r>
              <a:rPr lang="en-US" sz="4000" dirty="0">
                <a:cs typeface="Arial" charset="0"/>
              </a:rPr>
              <a:t>§</a:t>
            </a:r>
            <a:r>
              <a:rPr lang="en-US" sz="4000" dirty="0" smtClean="0">
                <a:cs typeface="Arial" charset="0"/>
              </a:rPr>
              <a:t>18</a:t>
            </a:r>
            <a:r>
              <a:rPr lang="kk-KZ" sz="4000" dirty="0" smtClean="0">
                <a:cs typeface="Arial" charset="0"/>
              </a:rPr>
              <a:t>-19  оқу </a:t>
            </a:r>
            <a:endParaRPr lang="en-US" sz="4000" dirty="0">
              <a:cs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k-KZ" dirty="0"/>
              <a:t>Алдағы уақытта елімізде жаңа АЭС салу жоспарлануда . Сенің пікірің?</a:t>
            </a:r>
          </a:p>
          <a:p>
            <a:pPr>
              <a:buFontTx/>
              <a:buNone/>
            </a:pPr>
            <a:r>
              <a:rPr lang="ru-RU" dirty="0" smtClean="0"/>
              <a:t>                                        </a:t>
            </a:r>
            <a:endParaRPr lang="ru-RU" dirty="0"/>
          </a:p>
          <a:p>
            <a:pPr>
              <a:buFontTx/>
              <a:buNone/>
            </a:pPr>
            <a:r>
              <a:rPr lang="kk-KZ" dirty="0"/>
              <a:t>АЭС өте қажет,                  АЭС өте қауіпті. </a:t>
            </a:r>
          </a:p>
          <a:p>
            <a:pPr>
              <a:buFontTx/>
              <a:buNone/>
            </a:pPr>
            <a:r>
              <a:rPr lang="kk-KZ" dirty="0"/>
              <a:t>тиімді                                    Елімізде басқа</a:t>
            </a:r>
          </a:p>
          <a:p>
            <a:pPr>
              <a:buFontTx/>
              <a:buNone/>
            </a:pPr>
            <a:r>
              <a:rPr lang="kk-KZ" dirty="0"/>
              <a:t>                                           отын түрлері көп                                                                                                        </a:t>
            </a:r>
          </a:p>
          <a:p>
            <a:pPr>
              <a:buFontTx/>
              <a:buNone/>
            </a:pPr>
            <a:r>
              <a:rPr lang="kk-KZ" dirty="0"/>
              <a:t>                                               </a:t>
            </a:r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908720"/>
            <a:ext cx="3456384" cy="584775"/>
          </a:xfrm>
          <a:prstGeom prst="rect">
            <a:avLst/>
          </a:prstGeom>
          <a:solidFill>
            <a:schemeClr val="lt1">
              <a:alpha val="4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3200" b="1" i="1" cap="all" dirty="0" smtClean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Тақырыбы:</a:t>
            </a:r>
            <a:endParaRPr lang="ru-RU" sz="3200" b="1" i="1" cap="all" spc="0" dirty="0">
              <a:ln w="19050">
                <a:solidFill>
                  <a:srgbClr val="FF0000"/>
                </a:solidFill>
              </a:ln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005097"/>
            <a:ext cx="820891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6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Қазақстанның пайдалы қазбалары бар жерлерге саяхат</a:t>
            </a:r>
          </a:p>
          <a:p>
            <a:pPr algn="ctr"/>
            <a:r>
              <a:rPr lang="kk-KZ" sz="6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(қайталау) </a:t>
            </a:r>
            <a:endParaRPr lang="ru-RU" sz="6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6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извлечение 3"/>
          <p:cNvSpPr/>
          <p:nvPr/>
        </p:nvSpPr>
        <p:spPr>
          <a:xfrm>
            <a:off x="1285852" y="2786058"/>
            <a:ext cx="571504" cy="114300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3286116" y="2643182"/>
            <a:ext cx="1000132" cy="128588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извлечение 5"/>
          <p:cNvSpPr/>
          <p:nvPr/>
        </p:nvSpPr>
        <p:spPr>
          <a:xfrm>
            <a:off x="6858016" y="2357430"/>
            <a:ext cx="428628" cy="250033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извлечение 6"/>
          <p:cNvSpPr/>
          <p:nvPr/>
        </p:nvSpPr>
        <p:spPr>
          <a:xfrm>
            <a:off x="1643042" y="3643314"/>
            <a:ext cx="1214446" cy="185738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festival.1september.ru/articles/581071/img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429684" cy="5951359"/>
          </a:xfrm>
          <a:prstGeom prst="rect">
            <a:avLst/>
          </a:prstGeom>
          <a:noFill/>
        </p:spPr>
      </p:pic>
      <p:pic>
        <p:nvPicPr>
          <p:cNvPr id="1030" name="Picture 6" descr="Образовательный портал по географии. Асбест: символ полезного ископаемого на физической карте Бесплатные картинки  для средней и старшей школы. Учебная программа общеобразовательной школы; изображения к разделу Символы и знаки; к детским образовательным flash играм, урока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8346" y="-1285869"/>
            <a:ext cx="3428984" cy="2571738"/>
          </a:xfrm>
          <a:prstGeom prst="rect">
            <a:avLst/>
          </a:prstGeom>
          <a:noFill/>
        </p:spPr>
      </p:pic>
      <p:pic>
        <p:nvPicPr>
          <p:cNvPr id="1032" name="Picture 8" descr="Скачать изображения для начальной школы в 4 классе. Учебная программа общеобразовательной школы; изображения к разделу Символы и знаки; к авторским презентациям, флеш играм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714752"/>
            <a:ext cx="2762269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642918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Оқушыларды пайдалы қазбалардың шартты белілері  арқылы </a:t>
            </a:r>
          </a:p>
          <a:p>
            <a:r>
              <a:rPr lang="kk-KZ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4- топқа бөлу 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kk-KZ" b="1" i="1" dirty="0" smtClean="0"/>
              <a:t>        Қазақстанның пайдалы қазбалары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572000" y="838200"/>
            <a:ext cx="2286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752600" y="8382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315200" y="762000"/>
            <a:ext cx="762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524000" y="2667000"/>
            <a:ext cx="76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239000" y="2667000"/>
            <a:ext cx="762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724400" y="29718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kk-KZ" b="1" i="1" dirty="0" smtClean="0"/>
              <a:t>        Қазақстанның пайдалы қазбалары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5799" y="1752600"/>
            <a:ext cx="2286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Жанатын</a:t>
            </a:r>
          </a:p>
          <a:p>
            <a:pPr algn="ctr"/>
            <a:r>
              <a:rPr lang="kk-KZ" dirty="0" smtClean="0"/>
              <a:t>Органикалық шөгінді тау жыныстары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2133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Кенді (рудалы) магмалық таужыныстары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00799" y="1828800"/>
            <a:ext cx="2057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Кенсіз (Рудасыз)</a:t>
            </a:r>
          </a:p>
          <a:p>
            <a:pPr algn="ctr"/>
            <a:r>
              <a:rPr lang="kk-KZ" dirty="0" smtClean="0"/>
              <a:t>Химиялық тау жыныстары</a:t>
            </a:r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572000" y="838200"/>
            <a:ext cx="2286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752600" y="8382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315200" y="762000"/>
            <a:ext cx="762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524000" y="2667000"/>
            <a:ext cx="76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239000" y="2667000"/>
            <a:ext cx="762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724400" y="29718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kk-KZ" b="1" i="1" dirty="0" smtClean="0"/>
              <a:t>        Қазақстанның пайдалы қазбалары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5799" y="1752600"/>
            <a:ext cx="2286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Жанатын</a:t>
            </a:r>
          </a:p>
          <a:p>
            <a:pPr algn="ctr"/>
            <a:r>
              <a:rPr lang="kk-KZ" dirty="0" smtClean="0"/>
              <a:t>Органикалық шөгінді тау жыныстары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2133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Кенді (рудалы) магмалық таужыныстары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00799" y="1828800"/>
            <a:ext cx="2057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Кенсіз (Рудасыз)</a:t>
            </a:r>
          </a:p>
          <a:p>
            <a:pPr algn="ctr"/>
            <a:r>
              <a:rPr lang="kk-KZ" dirty="0" smtClean="0"/>
              <a:t>Химиялық тау жыныстары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90601" y="38862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Көмір, </a:t>
            </a:r>
          </a:p>
          <a:p>
            <a:r>
              <a:rPr lang="kk-KZ" dirty="0" smtClean="0"/>
              <a:t>мұнай, </a:t>
            </a:r>
          </a:p>
          <a:p>
            <a:r>
              <a:rPr lang="kk-KZ" dirty="0" smtClean="0"/>
              <a:t>газ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3733800"/>
            <a:ext cx="236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Темір, Марганец, Хром, Никель, Алюминий, Мыс, Полиметалдар, </a:t>
            </a:r>
            <a:endParaRPr lang="ru-RU" altLang="zh-CN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Алтын, Сирек кездесетін металдар </a:t>
            </a:r>
            <a:endParaRPr lang="ru-RU" altLang="zh-CN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(Вольфрам, молибден, Ванадий, Висмут, сүрме)             </a:t>
            </a:r>
            <a:endParaRPr lang="kk-KZ" altLang="zh-CN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1" y="35814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Асбест, Фосфорит, </a:t>
            </a:r>
          </a:p>
          <a:p>
            <a:r>
              <a:rPr lang="kk-KZ" dirty="0" smtClean="0"/>
              <a:t>Тұз</a:t>
            </a:r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572000" y="838200"/>
            <a:ext cx="2286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752600" y="8382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315200" y="762000"/>
            <a:ext cx="762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524000" y="2667000"/>
            <a:ext cx="76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239000" y="2667000"/>
            <a:ext cx="762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724400" y="29718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642919"/>
          <a:ext cx="8229600" cy="5681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23123">
                <a:tc>
                  <a:txBody>
                    <a:bodyPr/>
                    <a:lstStyle/>
                    <a:p>
                      <a:r>
                        <a:rPr lang="kk-KZ" dirty="0" smtClean="0"/>
                        <a:t>таулар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Геогр.орны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жоталары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биіктігі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шөгінділер</a:t>
                      </a:r>
                      <a:endParaRPr lang="ru-RU" dirty="0"/>
                    </a:p>
                  </a:txBody>
                  <a:tcPr/>
                </a:tc>
              </a:tr>
              <a:tr h="723123">
                <a:tc>
                  <a:txBody>
                    <a:bodyPr/>
                    <a:lstStyle/>
                    <a:p>
                      <a:r>
                        <a:rPr lang="kk-KZ" dirty="0" smtClean="0"/>
                        <a:t>Алтай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3123">
                <a:tc>
                  <a:txBody>
                    <a:bodyPr/>
                    <a:lstStyle/>
                    <a:p>
                      <a:r>
                        <a:rPr lang="kk-KZ" dirty="0" smtClean="0"/>
                        <a:t>Сауыр-Тарбағатай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123">
                <a:tc>
                  <a:txBody>
                    <a:bodyPr/>
                    <a:lstStyle/>
                    <a:p>
                      <a:r>
                        <a:rPr lang="kk-KZ" dirty="0" smtClean="0"/>
                        <a:t>Жоңғар</a:t>
                      </a:r>
                      <a:r>
                        <a:rPr lang="kk-KZ" baseline="0" dirty="0" smtClean="0"/>
                        <a:t> Алатауы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3033">
                <a:tc>
                  <a:txBody>
                    <a:bodyPr/>
                    <a:lstStyle/>
                    <a:p>
                      <a:r>
                        <a:rPr lang="kk-KZ" dirty="0" smtClean="0"/>
                        <a:t>Тянь-Шань</a:t>
                      </a:r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123"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Мұғалжар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3033">
                <a:tc>
                  <a:txBody>
                    <a:bodyPr/>
                    <a:lstStyle/>
                    <a:p>
                      <a:r>
                        <a:rPr lang="kk-KZ" dirty="0" smtClean="0"/>
                        <a:t>Сарыарқа</a:t>
                      </a:r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3400" y="838201"/>
          <a:ext cx="8153400" cy="2090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306"/>
                <a:gridCol w="5511094"/>
              </a:tblGrid>
              <a:tr h="813125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Жанатын пайдалы қазбалар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Кен орындары</a:t>
                      </a:r>
                      <a:endParaRPr lang="ru-RU" dirty="0"/>
                    </a:p>
                  </a:txBody>
                  <a:tcPr/>
                </a:tc>
              </a:tr>
              <a:tr h="637437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мұнай</a:t>
                      </a:r>
                    </a:p>
                    <a:p>
                      <a:pPr algn="ctr"/>
                      <a:r>
                        <a:rPr lang="kk-KZ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37437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көмір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426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3733800"/>
          <a:ext cx="8153400" cy="262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095"/>
                <a:gridCol w="5620305"/>
              </a:tblGrid>
              <a:tr h="92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/>
                        <a:t>Кенсіз пайдалы қазбалар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                                   Кен орындары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46445">
                <a:tc>
                  <a:txBody>
                    <a:bodyPr/>
                    <a:lstStyle/>
                    <a:p>
                      <a:r>
                        <a:rPr lang="kk-KZ" dirty="0" smtClean="0"/>
                        <a:t>Асбест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6445">
                <a:tc>
                  <a:txBody>
                    <a:bodyPr/>
                    <a:lstStyle/>
                    <a:p>
                      <a:r>
                        <a:rPr lang="kk-KZ" dirty="0" smtClean="0"/>
                        <a:t>Тұз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11618">
                <a:tc>
                  <a:txBody>
                    <a:bodyPr/>
                    <a:lstStyle/>
                    <a:p>
                      <a:r>
                        <a:rPr lang="kk-KZ" dirty="0" smtClean="0"/>
                        <a:t>Фосфорит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3400" y="838201"/>
          <a:ext cx="8153400" cy="2093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306"/>
                <a:gridCol w="5511094"/>
              </a:tblGrid>
              <a:tr h="813125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Жанатын пайдалы қазбалар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Кен орындары</a:t>
                      </a:r>
                      <a:endParaRPr lang="ru-RU" dirty="0"/>
                    </a:p>
                  </a:txBody>
                  <a:tcPr/>
                </a:tc>
              </a:tr>
              <a:tr h="637437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мұнай</a:t>
                      </a:r>
                    </a:p>
                    <a:p>
                      <a:pPr algn="ctr"/>
                      <a:r>
                        <a:rPr lang="kk-KZ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Атырау, Маңғыстау,</a:t>
                      </a:r>
                      <a:r>
                        <a:rPr lang="kk-KZ" baseline="0" dirty="0" smtClean="0"/>
                        <a:t> Қызылорда, Ақтөбе, Батыс Қазақстан </a:t>
                      </a:r>
                      <a:endParaRPr lang="ru-RU" dirty="0"/>
                    </a:p>
                  </a:txBody>
                  <a:tcPr/>
                </a:tc>
              </a:tr>
              <a:tr h="637437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көмір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Қарағанды алабы, Екібастұз, Майкүбі</a:t>
                      </a:r>
                      <a:r>
                        <a:rPr lang="kk-KZ" baseline="0" dirty="0" smtClean="0"/>
                        <a:t> (Павлодар облысы), Торғай (Обаған)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426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3733800"/>
          <a:ext cx="8153400" cy="285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095"/>
                <a:gridCol w="5620305"/>
              </a:tblGrid>
              <a:tr h="92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/>
                        <a:t>Кенсіз пайдалы қазбалар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                                   Кен орындары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46445">
                <a:tc>
                  <a:txBody>
                    <a:bodyPr/>
                    <a:lstStyle/>
                    <a:p>
                      <a:r>
                        <a:rPr lang="kk-KZ" dirty="0" smtClean="0"/>
                        <a:t>Асбест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Қостанай (Жітіқара), Қарағанды (Жезқазған), </a:t>
                      </a:r>
                    </a:p>
                    <a:p>
                      <a:r>
                        <a:rPr lang="kk-KZ" dirty="0" smtClean="0"/>
                        <a:t>Мұғалжар (бөгетсай), Шу-Іле таулары (Хантау)</a:t>
                      </a:r>
                      <a:endParaRPr lang="ru-RU" dirty="0"/>
                    </a:p>
                  </a:txBody>
                  <a:tcPr/>
                </a:tc>
              </a:tr>
              <a:tr h="646445">
                <a:tc>
                  <a:txBody>
                    <a:bodyPr/>
                    <a:lstStyle/>
                    <a:p>
                      <a:r>
                        <a:rPr lang="kk-KZ" dirty="0" smtClean="0"/>
                        <a:t>Тұз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Каспий маңы ойпаты(қалыңдығы 2 км-ден асады),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11618">
                <a:tc>
                  <a:txBody>
                    <a:bodyPr/>
                    <a:lstStyle/>
                    <a:p>
                      <a:r>
                        <a:rPr lang="kk-KZ" dirty="0" smtClean="0"/>
                        <a:t>Фосфорит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Оңтүстік</a:t>
                      </a:r>
                      <a:r>
                        <a:rPr lang="kk-KZ" baseline="0" dirty="0" smtClean="0"/>
                        <a:t> </a:t>
                      </a:r>
                      <a:r>
                        <a:rPr lang="kk-KZ" dirty="0" smtClean="0"/>
                        <a:t>Қазақстан, Қаратау (Шолақтау, Ақсай, Жаңатас),Ақтөбе (Жем өзенінің жоғарғы ағысы)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512</Words>
  <PresentationFormat>Экран (4:3)</PresentationFormat>
  <Paragraphs>168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Тапсырма Сәйкесін тап!</vt:lpstr>
      <vt:lpstr>Сандармен жұмыс </vt:lpstr>
      <vt:lpstr>Сандармен жұмыс </vt:lpstr>
      <vt:lpstr>Пайдалы қазбалардың кен орындары </vt:lpstr>
      <vt:lpstr>Слайд 17</vt:lpstr>
      <vt:lpstr>Үйге тапсырма §18-19  оқу 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Владелец</cp:lastModifiedBy>
  <cp:revision>41</cp:revision>
  <dcterms:modified xsi:type="dcterms:W3CDTF">2015-11-30T04:19:55Z</dcterms:modified>
</cp:coreProperties>
</file>